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Yellowtail" charset="1" panose="02000503000000000000"/>
      <p:regular r:id="rId18"/>
    </p:embeddedFont>
    <p:embeddedFont>
      <p:font typeface="Montserrat Bold" charset="1" panose="00000800000000000000"/>
      <p:regular r:id="rId19"/>
    </p:embeddedFont>
    <p:embeddedFont>
      <p:font typeface="Merriweather Bold" charset="1" panose="00000800000000000000"/>
      <p:regular r:id="rId20"/>
    </p:embeddedFont>
    <p:embeddedFont>
      <p:font typeface="Merriweather" charset="1" panose="00000500000000000000"/>
      <p:regular r:id="rId21"/>
    </p:embeddedFont>
    <p:embeddedFont>
      <p:font typeface="Montserrat Semi-Bold" charset="1" panose="000007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svg>
</file>

<file path=ppt/media/image24.jpe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jpe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svg>
</file>

<file path=ppt/media/image38.jpe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png>
</file>

<file path=ppt/media/image45.svg>
</file>

<file path=ppt/media/image46.png>
</file>

<file path=ppt/media/image47.svg>
</file>

<file path=ppt/media/image48.png>
</file>

<file path=ppt/media/image5.jpe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jpe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7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2.png" Type="http://schemas.openxmlformats.org/officeDocument/2006/relationships/image"/><Relationship Id="rId6" Target="../media/image6.png" Type="http://schemas.openxmlformats.org/officeDocument/2006/relationships/image"/><Relationship Id="rId7" Target="../media/image44.png" Type="http://schemas.openxmlformats.org/officeDocument/2006/relationships/image"/><Relationship Id="rId8" Target="../media/image45.svg" Type="http://schemas.openxmlformats.org/officeDocument/2006/relationships/image"/><Relationship Id="rId9" Target="../media/image4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0.png" Type="http://schemas.openxmlformats.org/officeDocument/2006/relationships/image"/><Relationship Id="rId6" Target="../media/image43.png" Type="http://schemas.openxmlformats.org/officeDocument/2006/relationships/image"/><Relationship Id="rId7" Target="../media/image11.png" Type="http://schemas.openxmlformats.org/officeDocument/2006/relationships/image"/><Relationship Id="rId8" Target="../media/image3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png" Type="http://schemas.openxmlformats.org/officeDocument/2006/relationships/image"/><Relationship Id="rId2" Target="../media/image2.png" Type="http://schemas.openxmlformats.org/officeDocument/2006/relationships/image"/><Relationship Id="rId3" Target="../media/image10.png" Type="http://schemas.openxmlformats.org/officeDocument/2006/relationships/image"/><Relationship Id="rId4" Target="../media/image20.jpeg" Type="http://schemas.openxmlformats.org/officeDocument/2006/relationships/image"/><Relationship Id="rId5" Target="../media/image38.jpeg" Type="http://schemas.openxmlformats.org/officeDocument/2006/relationships/image"/><Relationship Id="rId6" Target="../media/image18.png" Type="http://schemas.openxmlformats.org/officeDocument/2006/relationships/image"/><Relationship Id="rId7" Target="../media/image35.png" Type="http://schemas.openxmlformats.org/officeDocument/2006/relationships/image"/><Relationship Id="rId8" Target="../media/image11.png" Type="http://schemas.openxmlformats.org/officeDocument/2006/relationships/image"/><Relationship Id="rId9" Target="../media/image4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2.png" Type="http://schemas.openxmlformats.org/officeDocument/2006/relationships/image"/><Relationship Id="rId6" Target="../media/image5.jpeg" Type="http://schemas.openxmlformats.org/officeDocument/2006/relationships/image"/><Relationship Id="rId7" Target="../media/image13.png" Type="http://schemas.openxmlformats.org/officeDocument/2006/relationships/image"/><Relationship Id="rId8" Target="../media/image14.sv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png" Type="http://schemas.openxmlformats.org/officeDocument/2006/relationships/image"/><Relationship Id="rId11" Target="../media/image23.svg" Type="http://schemas.openxmlformats.org/officeDocument/2006/relationships/image"/><Relationship Id="rId2" Target="../media/image17.jpeg" Type="http://schemas.openxmlformats.org/officeDocument/2006/relationships/image"/><Relationship Id="rId3" Target="../media/image18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9.png" Type="http://schemas.openxmlformats.org/officeDocument/2006/relationships/image"/><Relationship Id="rId7" Target="../media/image10.png" Type="http://schemas.openxmlformats.org/officeDocument/2006/relationships/image"/><Relationship Id="rId8" Target="../media/image20.jpe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2.png" Type="http://schemas.openxmlformats.org/officeDocument/2006/relationships/image"/><Relationship Id="rId4" Target="../media/image19.png" Type="http://schemas.openxmlformats.org/officeDocument/2006/relationships/image"/><Relationship Id="rId5" Target="../media/image24.jpeg" Type="http://schemas.openxmlformats.org/officeDocument/2006/relationships/image"/><Relationship Id="rId6" Target="../media/image11.png" Type="http://schemas.openxmlformats.org/officeDocument/2006/relationships/image"/><Relationship Id="rId7" Target="../media/image2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9.png" Type="http://schemas.openxmlformats.org/officeDocument/2006/relationships/image"/><Relationship Id="rId2" Target="../media/image17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6.png" Type="http://schemas.openxmlformats.org/officeDocument/2006/relationships/image"/><Relationship Id="rId6" Target="../media/image27.png" Type="http://schemas.openxmlformats.org/officeDocument/2006/relationships/image"/><Relationship Id="rId7" Target="../media/image28.svg" Type="http://schemas.openxmlformats.org/officeDocument/2006/relationships/image"/><Relationship Id="rId8" Target="../media/image15.png" Type="http://schemas.openxmlformats.org/officeDocument/2006/relationships/image"/><Relationship Id="rId9" Target="../media/image1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3.png" Type="http://schemas.openxmlformats.org/officeDocument/2006/relationships/image"/><Relationship Id="rId11" Target="../media/image34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2.png" Type="http://schemas.openxmlformats.org/officeDocument/2006/relationships/image"/><Relationship Id="rId6" Target="../media/image30.jpeg" Type="http://schemas.openxmlformats.org/officeDocument/2006/relationships/image"/><Relationship Id="rId7" Target="../media/image21.png" Type="http://schemas.openxmlformats.org/officeDocument/2006/relationships/image"/><Relationship Id="rId8" Target="../media/image31.png" Type="http://schemas.openxmlformats.org/officeDocument/2006/relationships/image"/><Relationship Id="rId9" Target="../media/image3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Relationship Id="rId3" Target="../media/image18.png" Type="http://schemas.openxmlformats.org/officeDocument/2006/relationships/image"/><Relationship Id="rId4" Target="../media/image11.pn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0.svg" Type="http://schemas.openxmlformats.org/officeDocument/2006/relationships/image"/><Relationship Id="rId11" Target="../media/image41.png" Type="http://schemas.openxmlformats.org/officeDocument/2006/relationships/image"/><Relationship Id="rId12" Target="../media/image42.svg" Type="http://schemas.openxmlformats.org/officeDocument/2006/relationships/image"/><Relationship Id="rId2" Target="../media/image1.jpeg" Type="http://schemas.openxmlformats.org/officeDocument/2006/relationships/image"/><Relationship Id="rId3" Target="../media/image36.png" Type="http://schemas.openxmlformats.org/officeDocument/2006/relationships/image"/><Relationship Id="rId4" Target="../media/image37.svg" Type="http://schemas.openxmlformats.org/officeDocument/2006/relationships/image"/><Relationship Id="rId5" Target="../media/image2.png" Type="http://schemas.openxmlformats.org/officeDocument/2006/relationships/image"/><Relationship Id="rId6" Target="../media/image10.png" Type="http://schemas.openxmlformats.org/officeDocument/2006/relationships/image"/><Relationship Id="rId7" Target="../media/image12.png" Type="http://schemas.openxmlformats.org/officeDocument/2006/relationships/image"/><Relationship Id="rId8" Target="../media/image38.jpeg" Type="http://schemas.openxmlformats.org/officeDocument/2006/relationships/image"/><Relationship Id="rId9" Target="../media/image3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0.png" Type="http://schemas.openxmlformats.org/officeDocument/2006/relationships/image"/><Relationship Id="rId6" Target="../media/image43.png" Type="http://schemas.openxmlformats.org/officeDocument/2006/relationships/image"/><Relationship Id="rId7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656960">
            <a:off x="14341789" y="-220828"/>
            <a:ext cx="4453445" cy="2499056"/>
          </a:xfrm>
          <a:custGeom>
            <a:avLst/>
            <a:gdLst/>
            <a:ahLst/>
            <a:cxnLst/>
            <a:rect r="r" b="b" t="t" l="l"/>
            <a:pathLst>
              <a:path h="2499056" w="4453445">
                <a:moveTo>
                  <a:pt x="0" y="0"/>
                </a:moveTo>
                <a:lnTo>
                  <a:pt x="4453445" y="0"/>
                </a:lnTo>
                <a:lnTo>
                  <a:pt x="4453445" y="2499056"/>
                </a:lnTo>
                <a:lnTo>
                  <a:pt x="0" y="24990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-5400000">
            <a:off x="7178417" y="-57931"/>
            <a:ext cx="3931167" cy="19895491"/>
          </a:xfrm>
          <a:custGeom>
            <a:avLst/>
            <a:gdLst/>
            <a:ahLst/>
            <a:cxnLst/>
            <a:rect r="r" b="b" t="t" l="l"/>
            <a:pathLst>
              <a:path h="19895491" w="3931167">
                <a:moveTo>
                  <a:pt x="3931166" y="19895491"/>
                </a:moveTo>
                <a:lnTo>
                  <a:pt x="0" y="19895491"/>
                </a:lnTo>
                <a:lnTo>
                  <a:pt x="0" y="0"/>
                </a:lnTo>
                <a:lnTo>
                  <a:pt x="3931166" y="0"/>
                </a:lnTo>
                <a:lnTo>
                  <a:pt x="3931166" y="19895491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-179733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176372">
            <a:off x="12070367" y="826973"/>
            <a:ext cx="5217436" cy="10076438"/>
            <a:chOff x="0" y="0"/>
            <a:chExt cx="3290570" cy="63550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1270"/>
              <a:ext cx="3289300" cy="6353810"/>
            </a:xfrm>
            <a:custGeom>
              <a:avLst/>
              <a:gdLst/>
              <a:ahLst/>
              <a:cxnLst/>
              <a:rect r="r" b="b" t="t" l="l"/>
              <a:pathLst>
                <a:path h="6353810" w="3289300">
                  <a:moveTo>
                    <a:pt x="3289300" y="6353810"/>
                  </a:moveTo>
                  <a:lnTo>
                    <a:pt x="0" y="6353810"/>
                  </a:lnTo>
                  <a:lnTo>
                    <a:pt x="0" y="0"/>
                  </a:lnTo>
                  <a:lnTo>
                    <a:pt x="3289300" y="0"/>
                  </a:lnTo>
                  <a:lnTo>
                    <a:pt x="3289300" y="6353810"/>
                  </a:lnTo>
                  <a:close/>
                </a:path>
              </a:pathLst>
            </a:custGeom>
            <a:solidFill>
              <a:srgbClr val="202022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79070" y="3233420"/>
              <a:ext cx="2928620" cy="2940050"/>
            </a:xfrm>
            <a:custGeom>
              <a:avLst/>
              <a:gdLst/>
              <a:ahLst/>
              <a:cxnLst/>
              <a:rect r="r" b="b" t="t" l="l"/>
              <a:pathLst>
                <a:path h="2940050" w="2928620">
                  <a:moveTo>
                    <a:pt x="2928620" y="2940050"/>
                  </a:moveTo>
                  <a:lnTo>
                    <a:pt x="0" y="2940050"/>
                  </a:lnTo>
                  <a:lnTo>
                    <a:pt x="0" y="0"/>
                  </a:lnTo>
                  <a:lnTo>
                    <a:pt x="2928620" y="0"/>
                  </a:lnTo>
                  <a:lnTo>
                    <a:pt x="2928620" y="2940050"/>
                  </a:lnTo>
                  <a:lnTo>
                    <a:pt x="2928620" y="2940050"/>
                  </a:lnTo>
                  <a:close/>
                </a:path>
              </a:pathLst>
            </a:custGeom>
            <a:blipFill>
              <a:blip r:embed="rId6"/>
              <a:stretch>
                <a:fillRect l="-25339" t="0" r="-25339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81610" y="180340"/>
              <a:ext cx="2928620" cy="2940050"/>
            </a:xfrm>
            <a:custGeom>
              <a:avLst/>
              <a:gdLst/>
              <a:ahLst/>
              <a:cxnLst/>
              <a:rect r="r" b="b" t="t" l="l"/>
              <a:pathLst>
                <a:path h="2940050" w="2928620">
                  <a:moveTo>
                    <a:pt x="2928620" y="2940050"/>
                  </a:moveTo>
                  <a:lnTo>
                    <a:pt x="0" y="2940050"/>
                  </a:lnTo>
                  <a:lnTo>
                    <a:pt x="0" y="0"/>
                  </a:lnTo>
                  <a:lnTo>
                    <a:pt x="2928620" y="0"/>
                  </a:lnTo>
                  <a:lnTo>
                    <a:pt x="2928620" y="2940050"/>
                  </a:lnTo>
                  <a:lnTo>
                    <a:pt x="2928620" y="2940050"/>
                  </a:lnTo>
                  <a:close/>
                </a:path>
              </a:pathLst>
            </a:custGeom>
            <a:blipFill>
              <a:blip r:embed="rId7"/>
              <a:stretch>
                <a:fillRect l="-25224" t="0" r="-25224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54610" y="439420"/>
              <a:ext cx="3173730" cy="5429250"/>
            </a:xfrm>
            <a:custGeom>
              <a:avLst/>
              <a:gdLst/>
              <a:ahLst/>
              <a:cxnLst/>
              <a:rect r="r" b="b" t="t" l="l"/>
              <a:pathLst>
                <a:path h="5429250" w="3173730">
                  <a:moveTo>
                    <a:pt x="3117850" y="751840"/>
                  </a:moveTo>
                  <a:lnTo>
                    <a:pt x="3117850" y="716280"/>
                  </a:lnTo>
                  <a:lnTo>
                    <a:pt x="3129280" y="716280"/>
                  </a:lnTo>
                  <a:lnTo>
                    <a:pt x="3129280" y="740410"/>
                  </a:lnTo>
                  <a:lnTo>
                    <a:pt x="3140710" y="740410"/>
                  </a:lnTo>
                  <a:lnTo>
                    <a:pt x="3140710" y="717550"/>
                  </a:lnTo>
                  <a:lnTo>
                    <a:pt x="3152140" y="717550"/>
                  </a:lnTo>
                  <a:lnTo>
                    <a:pt x="3152140" y="740410"/>
                  </a:lnTo>
                  <a:lnTo>
                    <a:pt x="3173730" y="740410"/>
                  </a:lnTo>
                  <a:lnTo>
                    <a:pt x="3173730" y="751840"/>
                  </a:lnTo>
                  <a:lnTo>
                    <a:pt x="3117850" y="751840"/>
                  </a:lnTo>
                  <a:close/>
                  <a:moveTo>
                    <a:pt x="3117850" y="702310"/>
                  </a:moveTo>
                  <a:lnTo>
                    <a:pt x="3117850" y="690880"/>
                  </a:lnTo>
                  <a:lnTo>
                    <a:pt x="3171190" y="690880"/>
                  </a:lnTo>
                  <a:lnTo>
                    <a:pt x="3171190" y="702310"/>
                  </a:lnTo>
                  <a:lnTo>
                    <a:pt x="3117850" y="702310"/>
                  </a:lnTo>
                  <a:close/>
                  <a:moveTo>
                    <a:pt x="3117850" y="674370"/>
                  </a:moveTo>
                  <a:lnTo>
                    <a:pt x="3117850" y="662940"/>
                  </a:lnTo>
                  <a:lnTo>
                    <a:pt x="3161030" y="662940"/>
                  </a:lnTo>
                  <a:lnTo>
                    <a:pt x="3161030" y="640080"/>
                  </a:lnTo>
                  <a:lnTo>
                    <a:pt x="3172460" y="640080"/>
                  </a:lnTo>
                  <a:lnTo>
                    <a:pt x="3172460" y="674370"/>
                  </a:lnTo>
                  <a:lnTo>
                    <a:pt x="3117850" y="674370"/>
                  </a:lnTo>
                  <a:close/>
                  <a:moveTo>
                    <a:pt x="3117850" y="628650"/>
                  </a:moveTo>
                  <a:lnTo>
                    <a:pt x="3117850" y="610870"/>
                  </a:lnTo>
                  <a:lnTo>
                    <a:pt x="3153410" y="598170"/>
                  </a:lnTo>
                  <a:lnTo>
                    <a:pt x="3153410" y="598170"/>
                  </a:lnTo>
                  <a:lnTo>
                    <a:pt x="3117850" y="585470"/>
                  </a:lnTo>
                  <a:lnTo>
                    <a:pt x="3117850" y="567690"/>
                  </a:lnTo>
                  <a:lnTo>
                    <a:pt x="3171190" y="567690"/>
                  </a:lnTo>
                  <a:lnTo>
                    <a:pt x="3171190" y="579120"/>
                  </a:lnTo>
                  <a:lnTo>
                    <a:pt x="3129280" y="579120"/>
                  </a:lnTo>
                  <a:lnTo>
                    <a:pt x="3129280" y="579120"/>
                  </a:lnTo>
                  <a:lnTo>
                    <a:pt x="3171190" y="593090"/>
                  </a:lnTo>
                  <a:lnTo>
                    <a:pt x="3171190" y="601980"/>
                  </a:lnTo>
                  <a:lnTo>
                    <a:pt x="3129280" y="615950"/>
                  </a:lnTo>
                  <a:lnTo>
                    <a:pt x="3129280" y="615950"/>
                  </a:lnTo>
                  <a:lnTo>
                    <a:pt x="3171190" y="615950"/>
                  </a:lnTo>
                  <a:lnTo>
                    <a:pt x="3171190" y="627380"/>
                  </a:lnTo>
                  <a:lnTo>
                    <a:pt x="3117850" y="628650"/>
                  </a:lnTo>
                  <a:lnTo>
                    <a:pt x="3117850" y="628650"/>
                  </a:lnTo>
                  <a:close/>
                  <a:moveTo>
                    <a:pt x="3117850" y="523240"/>
                  </a:moveTo>
                  <a:lnTo>
                    <a:pt x="3117850" y="506730"/>
                  </a:lnTo>
                  <a:lnTo>
                    <a:pt x="3155950" y="483870"/>
                  </a:lnTo>
                  <a:lnTo>
                    <a:pt x="3155950" y="483870"/>
                  </a:lnTo>
                  <a:lnTo>
                    <a:pt x="3117850" y="483870"/>
                  </a:lnTo>
                  <a:lnTo>
                    <a:pt x="3117850" y="472440"/>
                  </a:lnTo>
                  <a:lnTo>
                    <a:pt x="3171190" y="472440"/>
                  </a:lnTo>
                  <a:lnTo>
                    <a:pt x="3171190" y="487680"/>
                  </a:lnTo>
                  <a:lnTo>
                    <a:pt x="3133090" y="511810"/>
                  </a:lnTo>
                  <a:lnTo>
                    <a:pt x="3133090" y="511810"/>
                  </a:lnTo>
                  <a:lnTo>
                    <a:pt x="3171190" y="511810"/>
                  </a:lnTo>
                  <a:lnTo>
                    <a:pt x="3171190" y="523240"/>
                  </a:lnTo>
                  <a:lnTo>
                    <a:pt x="3117850" y="523240"/>
                  </a:lnTo>
                  <a:close/>
                  <a:moveTo>
                    <a:pt x="3117850" y="454660"/>
                  </a:moveTo>
                  <a:lnTo>
                    <a:pt x="3117850" y="417830"/>
                  </a:lnTo>
                  <a:lnTo>
                    <a:pt x="3129280" y="417830"/>
                  </a:lnTo>
                  <a:lnTo>
                    <a:pt x="3129280" y="443230"/>
                  </a:lnTo>
                  <a:lnTo>
                    <a:pt x="3139440" y="443230"/>
                  </a:lnTo>
                  <a:lnTo>
                    <a:pt x="3139440" y="420370"/>
                  </a:lnTo>
                  <a:lnTo>
                    <a:pt x="3150870" y="420370"/>
                  </a:lnTo>
                  <a:lnTo>
                    <a:pt x="3150870" y="443230"/>
                  </a:lnTo>
                  <a:lnTo>
                    <a:pt x="3162300" y="443230"/>
                  </a:lnTo>
                  <a:lnTo>
                    <a:pt x="3162300" y="416560"/>
                  </a:lnTo>
                  <a:lnTo>
                    <a:pt x="3173730" y="416560"/>
                  </a:lnTo>
                  <a:lnTo>
                    <a:pt x="3173730" y="454660"/>
                  </a:lnTo>
                  <a:lnTo>
                    <a:pt x="3117850" y="454660"/>
                  </a:lnTo>
                  <a:close/>
                  <a:moveTo>
                    <a:pt x="3167380" y="353060"/>
                  </a:moveTo>
                  <a:cubicBezTo>
                    <a:pt x="3168650" y="356870"/>
                    <a:pt x="3169920" y="360680"/>
                    <a:pt x="3171190" y="364490"/>
                  </a:cubicBezTo>
                  <a:cubicBezTo>
                    <a:pt x="3172460" y="368300"/>
                    <a:pt x="3172460" y="372110"/>
                    <a:pt x="3172460" y="375920"/>
                  </a:cubicBezTo>
                  <a:cubicBezTo>
                    <a:pt x="3172460" y="379730"/>
                    <a:pt x="3171190" y="383540"/>
                    <a:pt x="3169920" y="387350"/>
                  </a:cubicBezTo>
                  <a:cubicBezTo>
                    <a:pt x="3168650" y="391160"/>
                    <a:pt x="3166110" y="393700"/>
                    <a:pt x="3164840" y="396240"/>
                  </a:cubicBezTo>
                  <a:cubicBezTo>
                    <a:pt x="3163570" y="398780"/>
                    <a:pt x="3159760" y="401320"/>
                    <a:pt x="3155950" y="402590"/>
                  </a:cubicBezTo>
                  <a:cubicBezTo>
                    <a:pt x="3152140" y="403860"/>
                    <a:pt x="3148330" y="405130"/>
                    <a:pt x="3144520" y="405130"/>
                  </a:cubicBezTo>
                  <a:cubicBezTo>
                    <a:pt x="3140710" y="405130"/>
                    <a:pt x="3136900" y="403860"/>
                    <a:pt x="3133090" y="402590"/>
                  </a:cubicBezTo>
                  <a:cubicBezTo>
                    <a:pt x="3129280" y="401320"/>
                    <a:pt x="3126740" y="398780"/>
                    <a:pt x="3124200" y="396240"/>
                  </a:cubicBezTo>
                  <a:cubicBezTo>
                    <a:pt x="3121660" y="393700"/>
                    <a:pt x="3120390" y="391160"/>
                    <a:pt x="3119121" y="387350"/>
                  </a:cubicBezTo>
                  <a:cubicBezTo>
                    <a:pt x="3117850" y="383540"/>
                    <a:pt x="3116581" y="379730"/>
                    <a:pt x="3116581" y="375920"/>
                  </a:cubicBezTo>
                  <a:cubicBezTo>
                    <a:pt x="3116581" y="372110"/>
                    <a:pt x="3116581" y="367030"/>
                    <a:pt x="3117851" y="364490"/>
                  </a:cubicBezTo>
                  <a:cubicBezTo>
                    <a:pt x="3119121" y="360680"/>
                    <a:pt x="3120391" y="358140"/>
                    <a:pt x="3122931" y="354330"/>
                  </a:cubicBezTo>
                  <a:lnTo>
                    <a:pt x="3131821" y="363220"/>
                  </a:lnTo>
                  <a:cubicBezTo>
                    <a:pt x="3130550" y="364490"/>
                    <a:pt x="3129281" y="367030"/>
                    <a:pt x="3128010" y="368300"/>
                  </a:cubicBezTo>
                  <a:cubicBezTo>
                    <a:pt x="3126740" y="370840"/>
                    <a:pt x="3126740" y="373380"/>
                    <a:pt x="3126740" y="375920"/>
                  </a:cubicBezTo>
                  <a:cubicBezTo>
                    <a:pt x="3126740" y="378460"/>
                    <a:pt x="3126740" y="381000"/>
                    <a:pt x="3128010" y="382270"/>
                  </a:cubicBezTo>
                  <a:cubicBezTo>
                    <a:pt x="3129281" y="384810"/>
                    <a:pt x="3130550" y="386080"/>
                    <a:pt x="3131821" y="387350"/>
                  </a:cubicBezTo>
                  <a:cubicBezTo>
                    <a:pt x="3133091" y="388620"/>
                    <a:pt x="3135631" y="389890"/>
                    <a:pt x="3136900" y="391160"/>
                  </a:cubicBezTo>
                  <a:cubicBezTo>
                    <a:pt x="3138170" y="392430"/>
                    <a:pt x="3140710" y="392430"/>
                    <a:pt x="3143250" y="392430"/>
                  </a:cubicBezTo>
                  <a:cubicBezTo>
                    <a:pt x="3145790" y="392430"/>
                    <a:pt x="3148330" y="392430"/>
                    <a:pt x="3149600" y="391160"/>
                  </a:cubicBezTo>
                  <a:cubicBezTo>
                    <a:pt x="3150871" y="389890"/>
                    <a:pt x="3153410" y="388620"/>
                    <a:pt x="3154680" y="387350"/>
                  </a:cubicBezTo>
                  <a:cubicBezTo>
                    <a:pt x="3155950" y="386080"/>
                    <a:pt x="3157220" y="383540"/>
                    <a:pt x="3158490" y="382270"/>
                  </a:cubicBezTo>
                  <a:cubicBezTo>
                    <a:pt x="3159760" y="379730"/>
                    <a:pt x="3159760" y="378460"/>
                    <a:pt x="3159760" y="375920"/>
                  </a:cubicBezTo>
                  <a:cubicBezTo>
                    <a:pt x="3159760" y="373380"/>
                    <a:pt x="3159760" y="370840"/>
                    <a:pt x="3158490" y="369570"/>
                  </a:cubicBezTo>
                  <a:cubicBezTo>
                    <a:pt x="3157220" y="368300"/>
                    <a:pt x="3157220" y="365760"/>
                    <a:pt x="3157220" y="364490"/>
                  </a:cubicBezTo>
                  <a:lnTo>
                    <a:pt x="3148330" y="364490"/>
                  </a:lnTo>
                  <a:lnTo>
                    <a:pt x="3148330" y="374650"/>
                  </a:lnTo>
                  <a:lnTo>
                    <a:pt x="3136900" y="374650"/>
                  </a:lnTo>
                  <a:lnTo>
                    <a:pt x="3136900" y="353060"/>
                  </a:lnTo>
                  <a:cubicBezTo>
                    <a:pt x="3136900" y="353060"/>
                    <a:pt x="3167380" y="353060"/>
                    <a:pt x="3167380" y="353060"/>
                  </a:cubicBezTo>
                  <a:close/>
                  <a:moveTo>
                    <a:pt x="3117850" y="325120"/>
                  </a:moveTo>
                  <a:lnTo>
                    <a:pt x="3117850" y="314960"/>
                  </a:lnTo>
                  <a:lnTo>
                    <a:pt x="3171190" y="292100"/>
                  </a:lnTo>
                  <a:lnTo>
                    <a:pt x="3171190" y="306070"/>
                  </a:lnTo>
                  <a:lnTo>
                    <a:pt x="3159760" y="311150"/>
                  </a:lnTo>
                  <a:lnTo>
                    <a:pt x="3159760" y="331470"/>
                  </a:lnTo>
                  <a:lnTo>
                    <a:pt x="3171190" y="335280"/>
                  </a:lnTo>
                  <a:lnTo>
                    <a:pt x="3171190" y="347980"/>
                  </a:lnTo>
                  <a:lnTo>
                    <a:pt x="3117850" y="325120"/>
                  </a:lnTo>
                  <a:close/>
                  <a:moveTo>
                    <a:pt x="3133090" y="320040"/>
                  </a:moveTo>
                  <a:lnTo>
                    <a:pt x="3149600" y="326390"/>
                  </a:lnTo>
                  <a:lnTo>
                    <a:pt x="3149600" y="313690"/>
                  </a:lnTo>
                  <a:lnTo>
                    <a:pt x="3133090" y="320040"/>
                  </a:lnTo>
                  <a:close/>
                  <a:moveTo>
                    <a:pt x="3128010" y="278130"/>
                  </a:moveTo>
                  <a:lnTo>
                    <a:pt x="3128010" y="293370"/>
                  </a:lnTo>
                  <a:lnTo>
                    <a:pt x="3117850" y="293370"/>
                  </a:lnTo>
                  <a:lnTo>
                    <a:pt x="3117850" y="250190"/>
                  </a:lnTo>
                  <a:lnTo>
                    <a:pt x="3128010" y="250190"/>
                  </a:lnTo>
                  <a:lnTo>
                    <a:pt x="3128010" y="265430"/>
                  </a:lnTo>
                  <a:lnTo>
                    <a:pt x="3171190" y="265430"/>
                  </a:lnTo>
                  <a:lnTo>
                    <a:pt x="3171190" y="276860"/>
                  </a:lnTo>
                  <a:lnTo>
                    <a:pt x="3128010" y="278130"/>
                  </a:lnTo>
                  <a:lnTo>
                    <a:pt x="3128010" y="278130"/>
                  </a:lnTo>
                  <a:close/>
                  <a:moveTo>
                    <a:pt x="3117850" y="240030"/>
                  </a:moveTo>
                  <a:lnTo>
                    <a:pt x="3117850" y="228600"/>
                  </a:lnTo>
                  <a:lnTo>
                    <a:pt x="3171190" y="228600"/>
                  </a:lnTo>
                  <a:lnTo>
                    <a:pt x="3171190" y="240030"/>
                  </a:lnTo>
                  <a:lnTo>
                    <a:pt x="3117850" y="240030"/>
                  </a:lnTo>
                  <a:close/>
                  <a:moveTo>
                    <a:pt x="3117850" y="217170"/>
                  </a:moveTo>
                  <a:lnTo>
                    <a:pt x="3117850" y="203200"/>
                  </a:lnTo>
                  <a:lnTo>
                    <a:pt x="3153410" y="190500"/>
                  </a:lnTo>
                  <a:lnTo>
                    <a:pt x="3153410" y="190500"/>
                  </a:lnTo>
                  <a:lnTo>
                    <a:pt x="3117850" y="176530"/>
                  </a:lnTo>
                  <a:lnTo>
                    <a:pt x="3117850" y="163830"/>
                  </a:lnTo>
                  <a:lnTo>
                    <a:pt x="3171190" y="186690"/>
                  </a:lnTo>
                  <a:lnTo>
                    <a:pt x="3171190" y="195580"/>
                  </a:lnTo>
                  <a:lnTo>
                    <a:pt x="3117850" y="217170"/>
                  </a:lnTo>
                  <a:close/>
                  <a:moveTo>
                    <a:pt x="3117850" y="152400"/>
                  </a:moveTo>
                  <a:lnTo>
                    <a:pt x="3117850" y="115570"/>
                  </a:lnTo>
                  <a:lnTo>
                    <a:pt x="3129280" y="115570"/>
                  </a:lnTo>
                  <a:lnTo>
                    <a:pt x="3129280" y="140970"/>
                  </a:lnTo>
                  <a:lnTo>
                    <a:pt x="3139440" y="140970"/>
                  </a:lnTo>
                  <a:lnTo>
                    <a:pt x="3139440" y="118110"/>
                  </a:lnTo>
                  <a:lnTo>
                    <a:pt x="3150870" y="118110"/>
                  </a:lnTo>
                  <a:lnTo>
                    <a:pt x="3150870" y="140970"/>
                  </a:lnTo>
                  <a:lnTo>
                    <a:pt x="3162300" y="140970"/>
                  </a:lnTo>
                  <a:lnTo>
                    <a:pt x="3162300" y="114300"/>
                  </a:lnTo>
                  <a:lnTo>
                    <a:pt x="3173730" y="114300"/>
                  </a:lnTo>
                  <a:lnTo>
                    <a:pt x="3173730" y="152400"/>
                  </a:lnTo>
                  <a:lnTo>
                    <a:pt x="3117850" y="152400"/>
                  </a:lnTo>
                  <a:close/>
                  <a:moveTo>
                    <a:pt x="3117850" y="3089910"/>
                  </a:moveTo>
                  <a:lnTo>
                    <a:pt x="3117850" y="3053080"/>
                  </a:lnTo>
                  <a:lnTo>
                    <a:pt x="3129280" y="3053080"/>
                  </a:lnTo>
                  <a:lnTo>
                    <a:pt x="3129280" y="3077210"/>
                  </a:lnTo>
                  <a:lnTo>
                    <a:pt x="3140710" y="3077210"/>
                  </a:lnTo>
                  <a:lnTo>
                    <a:pt x="3140710" y="3054350"/>
                  </a:lnTo>
                  <a:lnTo>
                    <a:pt x="3152140" y="3054350"/>
                  </a:lnTo>
                  <a:lnTo>
                    <a:pt x="3152140" y="3077210"/>
                  </a:lnTo>
                  <a:lnTo>
                    <a:pt x="3173730" y="3077210"/>
                  </a:lnTo>
                  <a:lnTo>
                    <a:pt x="3173730" y="3088640"/>
                  </a:lnTo>
                  <a:lnTo>
                    <a:pt x="3117850" y="3088640"/>
                  </a:lnTo>
                  <a:lnTo>
                    <a:pt x="3117850" y="3089910"/>
                  </a:lnTo>
                  <a:close/>
                  <a:moveTo>
                    <a:pt x="3117850" y="3040380"/>
                  </a:moveTo>
                  <a:lnTo>
                    <a:pt x="3117850" y="3028950"/>
                  </a:lnTo>
                  <a:lnTo>
                    <a:pt x="3171190" y="3028950"/>
                  </a:lnTo>
                  <a:lnTo>
                    <a:pt x="3171190" y="3040380"/>
                  </a:lnTo>
                  <a:lnTo>
                    <a:pt x="3117850" y="3040380"/>
                  </a:lnTo>
                  <a:close/>
                  <a:moveTo>
                    <a:pt x="3117850" y="3012440"/>
                  </a:moveTo>
                  <a:lnTo>
                    <a:pt x="3117850" y="3001010"/>
                  </a:lnTo>
                  <a:lnTo>
                    <a:pt x="3161030" y="3001010"/>
                  </a:lnTo>
                  <a:lnTo>
                    <a:pt x="3161030" y="2979420"/>
                  </a:lnTo>
                  <a:lnTo>
                    <a:pt x="3172460" y="2979420"/>
                  </a:lnTo>
                  <a:lnTo>
                    <a:pt x="3172460" y="3013710"/>
                  </a:lnTo>
                  <a:lnTo>
                    <a:pt x="3117850" y="3013710"/>
                  </a:lnTo>
                  <a:lnTo>
                    <a:pt x="3117850" y="3012440"/>
                  </a:lnTo>
                  <a:close/>
                  <a:moveTo>
                    <a:pt x="3117850" y="2966720"/>
                  </a:moveTo>
                  <a:lnTo>
                    <a:pt x="3117850" y="2948940"/>
                  </a:lnTo>
                  <a:lnTo>
                    <a:pt x="3153410" y="2936240"/>
                  </a:lnTo>
                  <a:lnTo>
                    <a:pt x="3153410" y="2936240"/>
                  </a:lnTo>
                  <a:lnTo>
                    <a:pt x="3117850" y="2923540"/>
                  </a:lnTo>
                  <a:lnTo>
                    <a:pt x="3117850" y="2905760"/>
                  </a:lnTo>
                  <a:lnTo>
                    <a:pt x="3171190" y="2905760"/>
                  </a:lnTo>
                  <a:lnTo>
                    <a:pt x="3171190" y="2917190"/>
                  </a:lnTo>
                  <a:lnTo>
                    <a:pt x="3129280" y="2917190"/>
                  </a:lnTo>
                  <a:lnTo>
                    <a:pt x="3129280" y="2917190"/>
                  </a:lnTo>
                  <a:lnTo>
                    <a:pt x="3171190" y="2931160"/>
                  </a:lnTo>
                  <a:lnTo>
                    <a:pt x="3171190" y="2940050"/>
                  </a:lnTo>
                  <a:lnTo>
                    <a:pt x="3129280" y="2954021"/>
                  </a:lnTo>
                  <a:lnTo>
                    <a:pt x="3129280" y="2954021"/>
                  </a:lnTo>
                  <a:lnTo>
                    <a:pt x="3171190" y="2954021"/>
                  </a:lnTo>
                  <a:lnTo>
                    <a:pt x="3171190" y="2965450"/>
                  </a:lnTo>
                  <a:lnTo>
                    <a:pt x="3117850" y="2966720"/>
                  </a:lnTo>
                  <a:lnTo>
                    <a:pt x="3117850" y="2966720"/>
                  </a:lnTo>
                  <a:close/>
                  <a:moveTo>
                    <a:pt x="3117850" y="2861310"/>
                  </a:moveTo>
                  <a:lnTo>
                    <a:pt x="3117850" y="2844800"/>
                  </a:lnTo>
                  <a:lnTo>
                    <a:pt x="3155950" y="2821940"/>
                  </a:lnTo>
                  <a:lnTo>
                    <a:pt x="3155950" y="2821940"/>
                  </a:lnTo>
                  <a:lnTo>
                    <a:pt x="3117850" y="2821940"/>
                  </a:lnTo>
                  <a:lnTo>
                    <a:pt x="3117850" y="2810510"/>
                  </a:lnTo>
                  <a:lnTo>
                    <a:pt x="3171190" y="2810510"/>
                  </a:lnTo>
                  <a:lnTo>
                    <a:pt x="3171190" y="2825750"/>
                  </a:lnTo>
                  <a:lnTo>
                    <a:pt x="3133090" y="2849880"/>
                  </a:lnTo>
                  <a:lnTo>
                    <a:pt x="3133090" y="2849880"/>
                  </a:lnTo>
                  <a:lnTo>
                    <a:pt x="3171190" y="2849880"/>
                  </a:lnTo>
                  <a:lnTo>
                    <a:pt x="3171190" y="2861310"/>
                  </a:lnTo>
                  <a:lnTo>
                    <a:pt x="3117850" y="2861310"/>
                  </a:lnTo>
                  <a:lnTo>
                    <a:pt x="3117850" y="2861310"/>
                  </a:lnTo>
                  <a:close/>
                  <a:moveTo>
                    <a:pt x="3117850" y="2792730"/>
                  </a:moveTo>
                  <a:lnTo>
                    <a:pt x="3117850" y="2755900"/>
                  </a:lnTo>
                  <a:lnTo>
                    <a:pt x="3129280" y="2755900"/>
                  </a:lnTo>
                  <a:lnTo>
                    <a:pt x="3129280" y="2781300"/>
                  </a:lnTo>
                  <a:lnTo>
                    <a:pt x="3139440" y="2781300"/>
                  </a:lnTo>
                  <a:lnTo>
                    <a:pt x="3139440" y="2758440"/>
                  </a:lnTo>
                  <a:lnTo>
                    <a:pt x="3150870" y="2758440"/>
                  </a:lnTo>
                  <a:lnTo>
                    <a:pt x="3150870" y="2781300"/>
                  </a:lnTo>
                  <a:lnTo>
                    <a:pt x="3162300" y="2781300"/>
                  </a:lnTo>
                  <a:lnTo>
                    <a:pt x="3162300" y="2754630"/>
                  </a:lnTo>
                  <a:lnTo>
                    <a:pt x="3173730" y="2754630"/>
                  </a:lnTo>
                  <a:lnTo>
                    <a:pt x="3173730" y="2792730"/>
                  </a:lnTo>
                  <a:lnTo>
                    <a:pt x="3117850" y="2792730"/>
                  </a:lnTo>
                  <a:close/>
                  <a:moveTo>
                    <a:pt x="3167380" y="2691130"/>
                  </a:moveTo>
                  <a:cubicBezTo>
                    <a:pt x="3168650" y="2694940"/>
                    <a:pt x="3169920" y="2698750"/>
                    <a:pt x="3171190" y="2702560"/>
                  </a:cubicBezTo>
                  <a:cubicBezTo>
                    <a:pt x="3172460" y="2706370"/>
                    <a:pt x="3172460" y="2710180"/>
                    <a:pt x="3172460" y="2713990"/>
                  </a:cubicBezTo>
                  <a:cubicBezTo>
                    <a:pt x="3172460" y="2717800"/>
                    <a:pt x="3171190" y="2721610"/>
                    <a:pt x="3169920" y="2725420"/>
                  </a:cubicBezTo>
                  <a:cubicBezTo>
                    <a:pt x="3168650" y="2729230"/>
                    <a:pt x="3166110" y="2731770"/>
                    <a:pt x="3164840" y="2734310"/>
                  </a:cubicBezTo>
                  <a:cubicBezTo>
                    <a:pt x="3163570" y="2736850"/>
                    <a:pt x="3159760" y="2739390"/>
                    <a:pt x="3155950" y="2740660"/>
                  </a:cubicBezTo>
                  <a:cubicBezTo>
                    <a:pt x="3152140" y="2741930"/>
                    <a:pt x="3148330" y="2743200"/>
                    <a:pt x="3144520" y="2743200"/>
                  </a:cubicBezTo>
                  <a:cubicBezTo>
                    <a:pt x="3140710" y="2743200"/>
                    <a:pt x="3136900" y="2741930"/>
                    <a:pt x="3133090" y="2740660"/>
                  </a:cubicBezTo>
                  <a:cubicBezTo>
                    <a:pt x="3129280" y="2739390"/>
                    <a:pt x="3126740" y="2736850"/>
                    <a:pt x="3124200" y="2734310"/>
                  </a:cubicBezTo>
                  <a:cubicBezTo>
                    <a:pt x="3121660" y="2731770"/>
                    <a:pt x="3120390" y="2729230"/>
                    <a:pt x="3119121" y="2725420"/>
                  </a:cubicBezTo>
                  <a:cubicBezTo>
                    <a:pt x="3117850" y="2721610"/>
                    <a:pt x="3116581" y="2717800"/>
                    <a:pt x="3116581" y="2713990"/>
                  </a:cubicBezTo>
                  <a:cubicBezTo>
                    <a:pt x="3116581" y="2710180"/>
                    <a:pt x="3116581" y="2705100"/>
                    <a:pt x="3117851" y="2702560"/>
                  </a:cubicBezTo>
                  <a:cubicBezTo>
                    <a:pt x="3119121" y="2698750"/>
                    <a:pt x="3120391" y="2696210"/>
                    <a:pt x="3122931" y="2692400"/>
                  </a:cubicBezTo>
                  <a:lnTo>
                    <a:pt x="3131821" y="2701290"/>
                  </a:lnTo>
                  <a:cubicBezTo>
                    <a:pt x="3130550" y="2702560"/>
                    <a:pt x="3129281" y="2705100"/>
                    <a:pt x="3128010" y="2706370"/>
                  </a:cubicBezTo>
                  <a:cubicBezTo>
                    <a:pt x="3126740" y="2708910"/>
                    <a:pt x="3126740" y="2711450"/>
                    <a:pt x="3126740" y="2713990"/>
                  </a:cubicBezTo>
                  <a:cubicBezTo>
                    <a:pt x="3126740" y="2716530"/>
                    <a:pt x="3126740" y="2719070"/>
                    <a:pt x="3128010" y="2720340"/>
                  </a:cubicBezTo>
                  <a:cubicBezTo>
                    <a:pt x="3129281" y="2722880"/>
                    <a:pt x="3130550" y="2724150"/>
                    <a:pt x="3131821" y="2725420"/>
                  </a:cubicBezTo>
                  <a:cubicBezTo>
                    <a:pt x="3133091" y="2726690"/>
                    <a:pt x="3135631" y="2727960"/>
                    <a:pt x="3136900" y="2729230"/>
                  </a:cubicBezTo>
                  <a:cubicBezTo>
                    <a:pt x="3138170" y="2730500"/>
                    <a:pt x="3140710" y="2730500"/>
                    <a:pt x="3143250" y="2730500"/>
                  </a:cubicBezTo>
                  <a:cubicBezTo>
                    <a:pt x="3145790" y="2730500"/>
                    <a:pt x="3148330" y="2730500"/>
                    <a:pt x="3149600" y="2729230"/>
                  </a:cubicBezTo>
                  <a:cubicBezTo>
                    <a:pt x="3150871" y="2727960"/>
                    <a:pt x="3153410" y="2726690"/>
                    <a:pt x="3154680" y="2725420"/>
                  </a:cubicBezTo>
                  <a:cubicBezTo>
                    <a:pt x="3155950" y="2724150"/>
                    <a:pt x="3157220" y="2721610"/>
                    <a:pt x="3158490" y="2720340"/>
                  </a:cubicBezTo>
                  <a:cubicBezTo>
                    <a:pt x="3159760" y="2717800"/>
                    <a:pt x="3159760" y="2716530"/>
                    <a:pt x="3159760" y="2713990"/>
                  </a:cubicBezTo>
                  <a:cubicBezTo>
                    <a:pt x="3159760" y="2711450"/>
                    <a:pt x="3159760" y="2708910"/>
                    <a:pt x="3158490" y="2707640"/>
                  </a:cubicBezTo>
                  <a:cubicBezTo>
                    <a:pt x="3157220" y="2706370"/>
                    <a:pt x="3157220" y="2703830"/>
                    <a:pt x="3157220" y="2702560"/>
                  </a:cubicBezTo>
                  <a:lnTo>
                    <a:pt x="3148330" y="2702560"/>
                  </a:lnTo>
                  <a:lnTo>
                    <a:pt x="3148330" y="2712720"/>
                  </a:lnTo>
                  <a:lnTo>
                    <a:pt x="3136900" y="2712720"/>
                  </a:lnTo>
                  <a:lnTo>
                    <a:pt x="3136900" y="2691130"/>
                  </a:lnTo>
                  <a:lnTo>
                    <a:pt x="3167380" y="2691130"/>
                  </a:lnTo>
                  <a:close/>
                  <a:moveTo>
                    <a:pt x="3117850" y="2663190"/>
                  </a:moveTo>
                  <a:lnTo>
                    <a:pt x="3117850" y="2653030"/>
                  </a:lnTo>
                  <a:lnTo>
                    <a:pt x="3171190" y="2630170"/>
                  </a:lnTo>
                  <a:lnTo>
                    <a:pt x="3171190" y="2644140"/>
                  </a:lnTo>
                  <a:lnTo>
                    <a:pt x="3159760" y="2649220"/>
                  </a:lnTo>
                  <a:lnTo>
                    <a:pt x="3159760" y="2669540"/>
                  </a:lnTo>
                  <a:lnTo>
                    <a:pt x="3171190" y="2674620"/>
                  </a:lnTo>
                  <a:lnTo>
                    <a:pt x="3171190" y="2687320"/>
                  </a:lnTo>
                  <a:lnTo>
                    <a:pt x="3117850" y="2663190"/>
                  </a:lnTo>
                  <a:close/>
                  <a:moveTo>
                    <a:pt x="3133090" y="2658110"/>
                  </a:moveTo>
                  <a:lnTo>
                    <a:pt x="3149600" y="2664460"/>
                  </a:lnTo>
                  <a:lnTo>
                    <a:pt x="3149600" y="2651760"/>
                  </a:lnTo>
                  <a:lnTo>
                    <a:pt x="3133090" y="2658110"/>
                  </a:lnTo>
                  <a:close/>
                  <a:moveTo>
                    <a:pt x="3128010" y="2616200"/>
                  </a:moveTo>
                  <a:lnTo>
                    <a:pt x="3128010" y="2631440"/>
                  </a:lnTo>
                  <a:lnTo>
                    <a:pt x="3117850" y="2631440"/>
                  </a:lnTo>
                  <a:lnTo>
                    <a:pt x="3117850" y="2588260"/>
                  </a:lnTo>
                  <a:lnTo>
                    <a:pt x="3128010" y="2588260"/>
                  </a:lnTo>
                  <a:lnTo>
                    <a:pt x="3128010" y="2603500"/>
                  </a:lnTo>
                  <a:lnTo>
                    <a:pt x="3171190" y="2603500"/>
                  </a:lnTo>
                  <a:lnTo>
                    <a:pt x="3171190" y="2614930"/>
                  </a:lnTo>
                  <a:lnTo>
                    <a:pt x="3128010" y="2614930"/>
                  </a:lnTo>
                  <a:lnTo>
                    <a:pt x="3128010" y="2616200"/>
                  </a:lnTo>
                  <a:close/>
                  <a:moveTo>
                    <a:pt x="3117850" y="2578100"/>
                  </a:moveTo>
                  <a:lnTo>
                    <a:pt x="3117850" y="2566670"/>
                  </a:lnTo>
                  <a:lnTo>
                    <a:pt x="3171190" y="2566670"/>
                  </a:lnTo>
                  <a:lnTo>
                    <a:pt x="3171190" y="2578100"/>
                  </a:lnTo>
                  <a:lnTo>
                    <a:pt x="3117850" y="2578100"/>
                  </a:lnTo>
                  <a:close/>
                  <a:moveTo>
                    <a:pt x="3117850" y="2555240"/>
                  </a:moveTo>
                  <a:lnTo>
                    <a:pt x="3117850" y="2541270"/>
                  </a:lnTo>
                  <a:lnTo>
                    <a:pt x="3153410" y="2528570"/>
                  </a:lnTo>
                  <a:lnTo>
                    <a:pt x="3153410" y="2528570"/>
                  </a:lnTo>
                  <a:lnTo>
                    <a:pt x="3117850" y="2514600"/>
                  </a:lnTo>
                  <a:lnTo>
                    <a:pt x="3117850" y="2501900"/>
                  </a:lnTo>
                  <a:lnTo>
                    <a:pt x="3171190" y="2524760"/>
                  </a:lnTo>
                  <a:lnTo>
                    <a:pt x="3171190" y="2534920"/>
                  </a:lnTo>
                  <a:lnTo>
                    <a:pt x="3117850" y="2555240"/>
                  </a:lnTo>
                  <a:close/>
                  <a:moveTo>
                    <a:pt x="3117850" y="2490470"/>
                  </a:moveTo>
                  <a:lnTo>
                    <a:pt x="3117850" y="2453640"/>
                  </a:lnTo>
                  <a:lnTo>
                    <a:pt x="3129280" y="2453640"/>
                  </a:lnTo>
                  <a:lnTo>
                    <a:pt x="3129280" y="2479040"/>
                  </a:lnTo>
                  <a:lnTo>
                    <a:pt x="3139440" y="2479040"/>
                  </a:lnTo>
                  <a:lnTo>
                    <a:pt x="3139440" y="2456180"/>
                  </a:lnTo>
                  <a:lnTo>
                    <a:pt x="3150870" y="2456180"/>
                  </a:lnTo>
                  <a:lnTo>
                    <a:pt x="3150870" y="2479040"/>
                  </a:lnTo>
                  <a:lnTo>
                    <a:pt x="3162300" y="2479040"/>
                  </a:lnTo>
                  <a:lnTo>
                    <a:pt x="3162300" y="2452370"/>
                  </a:lnTo>
                  <a:lnTo>
                    <a:pt x="3173730" y="2452370"/>
                  </a:lnTo>
                  <a:lnTo>
                    <a:pt x="3173730" y="2490470"/>
                  </a:lnTo>
                  <a:lnTo>
                    <a:pt x="3117850" y="2490470"/>
                  </a:lnTo>
                  <a:close/>
                  <a:moveTo>
                    <a:pt x="3117850" y="5429250"/>
                  </a:moveTo>
                  <a:lnTo>
                    <a:pt x="3117850" y="5392420"/>
                  </a:lnTo>
                  <a:lnTo>
                    <a:pt x="3129280" y="5392420"/>
                  </a:lnTo>
                  <a:lnTo>
                    <a:pt x="3129280" y="5416550"/>
                  </a:lnTo>
                  <a:lnTo>
                    <a:pt x="3140710" y="5416550"/>
                  </a:lnTo>
                  <a:lnTo>
                    <a:pt x="3140710" y="5393690"/>
                  </a:lnTo>
                  <a:lnTo>
                    <a:pt x="3152140" y="5393690"/>
                  </a:lnTo>
                  <a:lnTo>
                    <a:pt x="3152140" y="5416550"/>
                  </a:lnTo>
                  <a:lnTo>
                    <a:pt x="3173730" y="5416550"/>
                  </a:lnTo>
                  <a:lnTo>
                    <a:pt x="3173730" y="5427980"/>
                  </a:lnTo>
                  <a:lnTo>
                    <a:pt x="3117850" y="5427980"/>
                  </a:lnTo>
                  <a:lnTo>
                    <a:pt x="3117850" y="5429250"/>
                  </a:lnTo>
                  <a:close/>
                  <a:moveTo>
                    <a:pt x="3117850" y="5379720"/>
                  </a:moveTo>
                  <a:lnTo>
                    <a:pt x="3117850" y="5368290"/>
                  </a:lnTo>
                  <a:lnTo>
                    <a:pt x="3171190" y="5368290"/>
                  </a:lnTo>
                  <a:lnTo>
                    <a:pt x="3171190" y="5379720"/>
                  </a:lnTo>
                  <a:lnTo>
                    <a:pt x="3117850" y="5379720"/>
                  </a:lnTo>
                  <a:close/>
                  <a:moveTo>
                    <a:pt x="3117850" y="5351780"/>
                  </a:moveTo>
                  <a:lnTo>
                    <a:pt x="3117850" y="5339080"/>
                  </a:lnTo>
                  <a:lnTo>
                    <a:pt x="3161030" y="5339080"/>
                  </a:lnTo>
                  <a:lnTo>
                    <a:pt x="3161030" y="5317490"/>
                  </a:lnTo>
                  <a:lnTo>
                    <a:pt x="3172460" y="5317490"/>
                  </a:lnTo>
                  <a:lnTo>
                    <a:pt x="3172460" y="5351780"/>
                  </a:lnTo>
                  <a:lnTo>
                    <a:pt x="3117850" y="5351780"/>
                  </a:lnTo>
                  <a:close/>
                  <a:moveTo>
                    <a:pt x="3117850" y="5306060"/>
                  </a:moveTo>
                  <a:lnTo>
                    <a:pt x="3117850" y="5288280"/>
                  </a:lnTo>
                  <a:lnTo>
                    <a:pt x="3153410" y="5275580"/>
                  </a:lnTo>
                  <a:lnTo>
                    <a:pt x="3153410" y="5275580"/>
                  </a:lnTo>
                  <a:lnTo>
                    <a:pt x="3117850" y="5262880"/>
                  </a:lnTo>
                  <a:lnTo>
                    <a:pt x="3117850" y="5245100"/>
                  </a:lnTo>
                  <a:lnTo>
                    <a:pt x="3171190" y="5245100"/>
                  </a:lnTo>
                  <a:lnTo>
                    <a:pt x="3171190" y="5256530"/>
                  </a:lnTo>
                  <a:lnTo>
                    <a:pt x="3129280" y="5256530"/>
                  </a:lnTo>
                  <a:lnTo>
                    <a:pt x="3129280" y="5256530"/>
                  </a:lnTo>
                  <a:lnTo>
                    <a:pt x="3171190" y="5270500"/>
                  </a:lnTo>
                  <a:lnTo>
                    <a:pt x="3171190" y="5279390"/>
                  </a:lnTo>
                  <a:lnTo>
                    <a:pt x="3129280" y="5293360"/>
                  </a:lnTo>
                  <a:lnTo>
                    <a:pt x="3129280" y="5293360"/>
                  </a:lnTo>
                  <a:lnTo>
                    <a:pt x="3171190" y="5293360"/>
                  </a:lnTo>
                  <a:lnTo>
                    <a:pt x="3171190" y="5304790"/>
                  </a:lnTo>
                  <a:lnTo>
                    <a:pt x="3117850" y="5306060"/>
                  </a:lnTo>
                  <a:lnTo>
                    <a:pt x="3117850" y="5306060"/>
                  </a:lnTo>
                  <a:close/>
                  <a:moveTo>
                    <a:pt x="3117850" y="5200650"/>
                  </a:moveTo>
                  <a:lnTo>
                    <a:pt x="3117850" y="5184140"/>
                  </a:lnTo>
                  <a:lnTo>
                    <a:pt x="3155950" y="5161280"/>
                  </a:lnTo>
                  <a:lnTo>
                    <a:pt x="3155950" y="5161280"/>
                  </a:lnTo>
                  <a:lnTo>
                    <a:pt x="3117850" y="5161280"/>
                  </a:lnTo>
                  <a:lnTo>
                    <a:pt x="3117850" y="5148580"/>
                  </a:lnTo>
                  <a:lnTo>
                    <a:pt x="3171190" y="5148580"/>
                  </a:lnTo>
                  <a:lnTo>
                    <a:pt x="3171190" y="5163821"/>
                  </a:lnTo>
                  <a:lnTo>
                    <a:pt x="3133090" y="5187950"/>
                  </a:lnTo>
                  <a:lnTo>
                    <a:pt x="3133090" y="5187950"/>
                  </a:lnTo>
                  <a:lnTo>
                    <a:pt x="3171190" y="5187950"/>
                  </a:lnTo>
                  <a:lnTo>
                    <a:pt x="3171190" y="5199380"/>
                  </a:lnTo>
                  <a:lnTo>
                    <a:pt x="3117850" y="5199380"/>
                  </a:lnTo>
                  <a:lnTo>
                    <a:pt x="3117850" y="5200650"/>
                  </a:lnTo>
                  <a:close/>
                  <a:moveTo>
                    <a:pt x="3117850" y="5132070"/>
                  </a:moveTo>
                  <a:lnTo>
                    <a:pt x="3117850" y="5095240"/>
                  </a:lnTo>
                  <a:lnTo>
                    <a:pt x="3129280" y="5095240"/>
                  </a:lnTo>
                  <a:lnTo>
                    <a:pt x="3129280" y="5120640"/>
                  </a:lnTo>
                  <a:lnTo>
                    <a:pt x="3139440" y="5120640"/>
                  </a:lnTo>
                  <a:lnTo>
                    <a:pt x="3139440" y="5097780"/>
                  </a:lnTo>
                  <a:lnTo>
                    <a:pt x="3150870" y="5097780"/>
                  </a:lnTo>
                  <a:lnTo>
                    <a:pt x="3150870" y="5120640"/>
                  </a:lnTo>
                  <a:lnTo>
                    <a:pt x="3162300" y="5120640"/>
                  </a:lnTo>
                  <a:lnTo>
                    <a:pt x="3162300" y="5093970"/>
                  </a:lnTo>
                  <a:lnTo>
                    <a:pt x="3173730" y="5093970"/>
                  </a:lnTo>
                  <a:lnTo>
                    <a:pt x="3173730" y="5132070"/>
                  </a:lnTo>
                  <a:lnTo>
                    <a:pt x="3117850" y="5132070"/>
                  </a:lnTo>
                  <a:close/>
                  <a:moveTo>
                    <a:pt x="3167380" y="5030470"/>
                  </a:moveTo>
                  <a:cubicBezTo>
                    <a:pt x="3168650" y="5034280"/>
                    <a:pt x="3169920" y="5038090"/>
                    <a:pt x="3171190" y="5041900"/>
                  </a:cubicBezTo>
                  <a:cubicBezTo>
                    <a:pt x="3172460" y="5045710"/>
                    <a:pt x="3172460" y="5049520"/>
                    <a:pt x="3172460" y="5053330"/>
                  </a:cubicBezTo>
                  <a:cubicBezTo>
                    <a:pt x="3172460" y="5057140"/>
                    <a:pt x="3171190" y="5060950"/>
                    <a:pt x="3169920" y="5064760"/>
                  </a:cubicBezTo>
                  <a:cubicBezTo>
                    <a:pt x="3168650" y="5068570"/>
                    <a:pt x="3166110" y="5071110"/>
                    <a:pt x="3164840" y="5073650"/>
                  </a:cubicBezTo>
                  <a:cubicBezTo>
                    <a:pt x="3162300" y="5076190"/>
                    <a:pt x="3159760" y="5078730"/>
                    <a:pt x="3155950" y="5080000"/>
                  </a:cubicBezTo>
                  <a:cubicBezTo>
                    <a:pt x="3152140" y="5081270"/>
                    <a:pt x="3148330" y="5082540"/>
                    <a:pt x="3144520" y="5082540"/>
                  </a:cubicBezTo>
                  <a:cubicBezTo>
                    <a:pt x="3140710" y="5082540"/>
                    <a:pt x="3136900" y="5081270"/>
                    <a:pt x="3133090" y="5080000"/>
                  </a:cubicBezTo>
                  <a:cubicBezTo>
                    <a:pt x="3129280" y="5078730"/>
                    <a:pt x="3126740" y="5076190"/>
                    <a:pt x="3124200" y="5073650"/>
                  </a:cubicBezTo>
                  <a:cubicBezTo>
                    <a:pt x="3121660" y="5071110"/>
                    <a:pt x="3120390" y="5068570"/>
                    <a:pt x="3119121" y="5064760"/>
                  </a:cubicBezTo>
                  <a:cubicBezTo>
                    <a:pt x="3117850" y="5060950"/>
                    <a:pt x="3116581" y="5057140"/>
                    <a:pt x="3116581" y="5053330"/>
                  </a:cubicBezTo>
                  <a:cubicBezTo>
                    <a:pt x="3116581" y="5049520"/>
                    <a:pt x="3116581" y="5044440"/>
                    <a:pt x="3117851" y="5041900"/>
                  </a:cubicBezTo>
                  <a:cubicBezTo>
                    <a:pt x="3119121" y="5038090"/>
                    <a:pt x="3120391" y="5035550"/>
                    <a:pt x="3122931" y="5031740"/>
                  </a:cubicBezTo>
                  <a:lnTo>
                    <a:pt x="3131821" y="5040630"/>
                  </a:lnTo>
                  <a:cubicBezTo>
                    <a:pt x="3130550" y="5041900"/>
                    <a:pt x="3129281" y="5044440"/>
                    <a:pt x="3128010" y="5045710"/>
                  </a:cubicBezTo>
                  <a:cubicBezTo>
                    <a:pt x="3126740" y="5048250"/>
                    <a:pt x="3126740" y="5050790"/>
                    <a:pt x="3126740" y="5053330"/>
                  </a:cubicBezTo>
                  <a:cubicBezTo>
                    <a:pt x="3126740" y="5055871"/>
                    <a:pt x="3126740" y="5058410"/>
                    <a:pt x="3128010" y="5059680"/>
                  </a:cubicBezTo>
                  <a:cubicBezTo>
                    <a:pt x="3129281" y="5062221"/>
                    <a:pt x="3130550" y="5063490"/>
                    <a:pt x="3131821" y="5064760"/>
                  </a:cubicBezTo>
                  <a:cubicBezTo>
                    <a:pt x="3133091" y="5066030"/>
                    <a:pt x="3135631" y="5067300"/>
                    <a:pt x="3136900" y="5068570"/>
                  </a:cubicBezTo>
                  <a:cubicBezTo>
                    <a:pt x="3139440" y="5069840"/>
                    <a:pt x="3140710" y="5069840"/>
                    <a:pt x="3143250" y="5069840"/>
                  </a:cubicBezTo>
                  <a:cubicBezTo>
                    <a:pt x="3145790" y="5069840"/>
                    <a:pt x="3148330" y="5069840"/>
                    <a:pt x="3149600" y="5068570"/>
                  </a:cubicBezTo>
                  <a:cubicBezTo>
                    <a:pt x="3152140" y="5067300"/>
                    <a:pt x="3153410" y="5066030"/>
                    <a:pt x="3154680" y="5064760"/>
                  </a:cubicBezTo>
                  <a:cubicBezTo>
                    <a:pt x="3155950" y="5063491"/>
                    <a:pt x="3157220" y="5060950"/>
                    <a:pt x="3158490" y="5059680"/>
                  </a:cubicBezTo>
                  <a:cubicBezTo>
                    <a:pt x="3159760" y="5057140"/>
                    <a:pt x="3159760" y="5055871"/>
                    <a:pt x="3159760" y="5053330"/>
                  </a:cubicBezTo>
                  <a:cubicBezTo>
                    <a:pt x="3159760" y="5050790"/>
                    <a:pt x="3159760" y="5048250"/>
                    <a:pt x="3158490" y="5046980"/>
                  </a:cubicBezTo>
                  <a:cubicBezTo>
                    <a:pt x="3158490" y="5045710"/>
                    <a:pt x="3157220" y="5043171"/>
                    <a:pt x="3157220" y="5041900"/>
                  </a:cubicBezTo>
                  <a:lnTo>
                    <a:pt x="3148330" y="5041900"/>
                  </a:lnTo>
                  <a:lnTo>
                    <a:pt x="3148330" y="5052060"/>
                  </a:lnTo>
                  <a:lnTo>
                    <a:pt x="3136900" y="5052060"/>
                  </a:lnTo>
                  <a:lnTo>
                    <a:pt x="3136900" y="5030470"/>
                  </a:lnTo>
                  <a:lnTo>
                    <a:pt x="3167380" y="5030470"/>
                  </a:lnTo>
                  <a:close/>
                  <a:moveTo>
                    <a:pt x="3117850" y="5002530"/>
                  </a:moveTo>
                  <a:lnTo>
                    <a:pt x="3117850" y="4992370"/>
                  </a:lnTo>
                  <a:lnTo>
                    <a:pt x="3171190" y="4969510"/>
                  </a:lnTo>
                  <a:lnTo>
                    <a:pt x="3171190" y="4983480"/>
                  </a:lnTo>
                  <a:lnTo>
                    <a:pt x="3159760" y="4988560"/>
                  </a:lnTo>
                  <a:lnTo>
                    <a:pt x="3159760" y="5010150"/>
                  </a:lnTo>
                  <a:lnTo>
                    <a:pt x="3171190" y="5015230"/>
                  </a:lnTo>
                  <a:lnTo>
                    <a:pt x="3171190" y="5027930"/>
                  </a:lnTo>
                  <a:lnTo>
                    <a:pt x="3117850" y="5002530"/>
                  </a:lnTo>
                  <a:close/>
                  <a:moveTo>
                    <a:pt x="3133090" y="4997450"/>
                  </a:moveTo>
                  <a:lnTo>
                    <a:pt x="3149600" y="5003800"/>
                  </a:lnTo>
                  <a:lnTo>
                    <a:pt x="3149600" y="4991100"/>
                  </a:lnTo>
                  <a:lnTo>
                    <a:pt x="3133090" y="4997450"/>
                  </a:lnTo>
                  <a:close/>
                  <a:moveTo>
                    <a:pt x="3128010" y="4955540"/>
                  </a:moveTo>
                  <a:lnTo>
                    <a:pt x="3128010" y="4970780"/>
                  </a:lnTo>
                  <a:lnTo>
                    <a:pt x="3117850" y="4970780"/>
                  </a:lnTo>
                  <a:lnTo>
                    <a:pt x="3117850" y="4927600"/>
                  </a:lnTo>
                  <a:lnTo>
                    <a:pt x="3128010" y="4927600"/>
                  </a:lnTo>
                  <a:lnTo>
                    <a:pt x="3128010" y="4942840"/>
                  </a:lnTo>
                  <a:lnTo>
                    <a:pt x="3171190" y="4942840"/>
                  </a:lnTo>
                  <a:lnTo>
                    <a:pt x="3171190" y="4954270"/>
                  </a:lnTo>
                  <a:lnTo>
                    <a:pt x="3128010" y="4955540"/>
                  </a:lnTo>
                  <a:lnTo>
                    <a:pt x="3128010" y="4955540"/>
                  </a:lnTo>
                  <a:close/>
                  <a:moveTo>
                    <a:pt x="3117850" y="4917440"/>
                  </a:moveTo>
                  <a:lnTo>
                    <a:pt x="3117850" y="4906010"/>
                  </a:lnTo>
                  <a:lnTo>
                    <a:pt x="3171190" y="4906010"/>
                  </a:lnTo>
                  <a:lnTo>
                    <a:pt x="3171190" y="4917440"/>
                  </a:lnTo>
                  <a:lnTo>
                    <a:pt x="3117850" y="4917440"/>
                  </a:lnTo>
                  <a:close/>
                  <a:moveTo>
                    <a:pt x="3117850" y="4894580"/>
                  </a:moveTo>
                  <a:lnTo>
                    <a:pt x="3117850" y="4881880"/>
                  </a:lnTo>
                  <a:lnTo>
                    <a:pt x="3153410" y="4869180"/>
                  </a:lnTo>
                  <a:lnTo>
                    <a:pt x="3153410" y="4869180"/>
                  </a:lnTo>
                  <a:lnTo>
                    <a:pt x="3117850" y="4855210"/>
                  </a:lnTo>
                  <a:lnTo>
                    <a:pt x="3117850" y="4842510"/>
                  </a:lnTo>
                  <a:lnTo>
                    <a:pt x="3171190" y="4865370"/>
                  </a:lnTo>
                  <a:lnTo>
                    <a:pt x="3171190" y="4875530"/>
                  </a:lnTo>
                  <a:lnTo>
                    <a:pt x="3117850" y="4894580"/>
                  </a:lnTo>
                  <a:close/>
                  <a:moveTo>
                    <a:pt x="3117850" y="4829810"/>
                  </a:moveTo>
                  <a:lnTo>
                    <a:pt x="3117850" y="4792980"/>
                  </a:lnTo>
                  <a:lnTo>
                    <a:pt x="3129280" y="4792980"/>
                  </a:lnTo>
                  <a:lnTo>
                    <a:pt x="3129280" y="4818380"/>
                  </a:lnTo>
                  <a:lnTo>
                    <a:pt x="3139440" y="4818380"/>
                  </a:lnTo>
                  <a:lnTo>
                    <a:pt x="3139440" y="4795520"/>
                  </a:lnTo>
                  <a:lnTo>
                    <a:pt x="3150870" y="4795520"/>
                  </a:lnTo>
                  <a:lnTo>
                    <a:pt x="3150870" y="4818380"/>
                  </a:lnTo>
                  <a:lnTo>
                    <a:pt x="3162300" y="4818380"/>
                  </a:lnTo>
                  <a:lnTo>
                    <a:pt x="3162300" y="4791710"/>
                  </a:lnTo>
                  <a:lnTo>
                    <a:pt x="3173730" y="4791710"/>
                  </a:lnTo>
                  <a:lnTo>
                    <a:pt x="3173730" y="4829810"/>
                  </a:lnTo>
                  <a:lnTo>
                    <a:pt x="3117850" y="4829810"/>
                  </a:lnTo>
                  <a:close/>
                  <a:moveTo>
                    <a:pt x="30480" y="146050"/>
                  </a:moveTo>
                  <a:lnTo>
                    <a:pt x="1270" y="83820"/>
                  </a:lnTo>
                  <a:lnTo>
                    <a:pt x="6350" y="82550"/>
                  </a:lnTo>
                  <a:lnTo>
                    <a:pt x="30480" y="134620"/>
                  </a:lnTo>
                  <a:lnTo>
                    <a:pt x="53340" y="82550"/>
                  </a:lnTo>
                  <a:lnTo>
                    <a:pt x="58420" y="83820"/>
                  </a:lnTo>
                  <a:lnTo>
                    <a:pt x="30480" y="146050"/>
                  </a:lnTo>
                  <a:close/>
                  <a:moveTo>
                    <a:pt x="26670" y="0"/>
                  </a:moveTo>
                  <a:lnTo>
                    <a:pt x="31750" y="0"/>
                  </a:lnTo>
                  <a:lnTo>
                    <a:pt x="31750" y="139700"/>
                  </a:lnTo>
                  <a:lnTo>
                    <a:pt x="26670" y="139700"/>
                  </a:lnTo>
                  <a:lnTo>
                    <a:pt x="26670" y="0"/>
                  </a:lnTo>
                  <a:close/>
                  <a:moveTo>
                    <a:pt x="41910" y="246380"/>
                  </a:moveTo>
                  <a:lnTo>
                    <a:pt x="31750" y="234950"/>
                  </a:lnTo>
                  <a:lnTo>
                    <a:pt x="39370" y="228600"/>
                  </a:lnTo>
                  <a:lnTo>
                    <a:pt x="54610" y="246380"/>
                  </a:lnTo>
                  <a:lnTo>
                    <a:pt x="54610" y="256540"/>
                  </a:lnTo>
                  <a:lnTo>
                    <a:pt x="1270" y="256540"/>
                  </a:lnTo>
                  <a:lnTo>
                    <a:pt x="1270" y="246380"/>
                  </a:lnTo>
                  <a:lnTo>
                    <a:pt x="41910" y="246380"/>
                  </a:lnTo>
                  <a:close/>
                  <a:moveTo>
                    <a:pt x="34290" y="292100"/>
                  </a:moveTo>
                  <a:lnTo>
                    <a:pt x="34290" y="295910"/>
                  </a:lnTo>
                  <a:cubicBezTo>
                    <a:pt x="34290" y="297180"/>
                    <a:pt x="34290" y="298450"/>
                    <a:pt x="34290" y="298450"/>
                  </a:cubicBezTo>
                  <a:cubicBezTo>
                    <a:pt x="34290" y="298450"/>
                    <a:pt x="34290" y="300990"/>
                    <a:pt x="35560" y="300990"/>
                  </a:cubicBezTo>
                  <a:cubicBezTo>
                    <a:pt x="35560" y="302260"/>
                    <a:pt x="36830" y="302260"/>
                    <a:pt x="36830" y="303530"/>
                  </a:cubicBezTo>
                  <a:cubicBezTo>
                    <a:pt x="38100" y="303530"/>
                    <a:pt x="38100" y="304800"/>
                    <a:pt x="39370" y="304800"/>
                  </a:cubicBezTo>
                  <a:cubicBezTo>
                    <a:pt x="40640" y="304800"/>
                    <a:pt x="41910" y="303530"/>
                    <a:pt x="43180" y="302260"/>
                  </a:cubicBezTo>
                  <a:cubicBezTo>
                    <a:pt x="44450" y="300990"/>
                    <a:pt x="44450" y="299720"/>
                    <a:pt x="44450" y="297180"/>
                  </a:cubicBezTo>
                  <a:cubicBezTo>
                    <a:pt x="44450" y="295910"/>
                    <a:pt x="44450" y="293370"/>
                    <a:pt x="43180" y="293370"/>
                  </a:cubicBezTo>
                  <a:cubicBezTo>
                    <a:pt x="41910" y="293370"/>
                    <a:pt x="40640" y="290830"/>
                    <a:pt x="39370" y="290830"/>
                  </a:cubicBezTo>
                  <a:lnTo>
                    <a:pt x="41910" y="278130"/>
                  </a:lnTo>
                  <a:cubicBezTo>
                    <a:pt x="44450" y="278130"/>
                    <a:pt x="45720" y="279400"/>
                    <a:pt x="48260" y="280670"/>
                  </a:cubicBezTo>
                  <a:cubicBezTo>
                    <a:pt x="49530" y="281940"/>
                    <a:pt x="50800" y="283210"/>
                    <a:pt x="52070" y="284480"/>
                  </a:cubicBezTo>
                  <a:cubicBezTo>
                    <a:pt x="53340" y="285750"/>
                    <a:pt x="53340" y="288290"/>
                    <a:pt x="54610" y="289560"/>
                  </a:cubicBezTo>
                  <a:cubicBezTo>
                    <a:pt x="55880" y="290830"/>
                    <a:pt x="55880" y="293370"/>
                    <a:pt x="55880" y="295910"/>
                  </a:cubicBezTo>
                  <a:cubicBezTo>
                    <a:pt x="55880" y="298450"/>
                    <a:pt x="55880" y="300990"/>
                    <a:pt x="54610" y="302260"/>
                  </a:cubicBezTo>
                  <a:cubicBezTo>
                    <a:pt x="54610" y="304800"/>
                    <a:pt x="53340" y="306070"/>
                    <a:pt x="52070" y="308610"/>
                  </a:cubicBezTo>
                  <a:cubicBezTo>
                    <a:pt x="50800" y="309880"/>
                    <a:pt x="49530" y="311150"/>
                    <a:pt x="46990" y="312420"/>
                  </a:cubicBezTo>
                  <a:cubicBezTo>
                    <a:pt x="45720" y="313690"/>
                    <a:pt x="43180" y="313690"/>
                    <a:pt x="40640" y="313690"/>
                  </a:cubicBezTo>
                  <a:cubicBezTo>
                    <a:pt x="38100" y="313690"/>
                    <a:pt x="35560" y="312420"/>
                    <a:pt x="33020" y="311150"/>
                  </a:cubicBezTo>
                  <a:cubicBezTo>
                    <a:pt x="30480" y="309880"/>
                    <a:pt x="30480" y="309880"/>
                    <a:pt x="29210" y="307340"/>
                  </a:cubicBezTo>
                  <a:lnTo>
                    <a:pt x="29210" y="307340"/>
                  </a:lnTo>
                  <a:cubicBezTo>
                    <a:pt x="29210" y="308610"/>
                    <a:pt x="27940" y="309880"/>
                    <a:pt x="27940" y="311150"/>
                  </a:cubicBezTo>
                  <a:cubicBezTo>
                    <a:pt x="26670" y="312420"/>
                    <a:pt x="26670" y="313690"/>
                    <a:pt x="25400" y="313690"/>
                  </a:cubicBezTo>
                  <a:cubicBezTo>
                    <a:pt x="24130" y="314960"/>
                    <a:pt x="22860" y="314960"/>
                    <a:pt x="21590" y="316230"/>
                  </a:cubicBezTo>
                  <a:cubicBezTo>
                    <a:pt x="20320" y="316230"/>
                    <a:pt x="19050" y="317500"/>
                    <a:pt x="16510" y="317500"/>
                  </a:cubicBezTo>
                  <a:cubicBezTo>
                    <a:pt x="13970" y="317500"/>
                    <a:pt x="11430" y="317500"/>
                    <a:pt x="8890" y="316230"/>
                  </a:cubicBezTo>
                  <a:cubicBezTo>
                    <a:pt x="6350" y="314960"/>
                    <a:pt x="5080" y="313690"/>
                    <a:pt x="3810" y="312420"/>
                  </a:cubicBezTo>
                  <a:cubicBezTo>
                    <a:pt x="2540" y="311150"/>
                    <a:pt x="1270" y="308610"/>
                    <a:pt x="1270" y="306070"/>
                  </a:cubicBezTo>
                  <a:cubicBezTo>
                    <a:pt x="1270" y="303530"/>
                    <a:pt x="0" y="300990"/>
                    <a:pt x="0" y="297180"/>
                  </a:cubicBezTo>
                  <a:cubicBezTo>
                    <a:pt x="0" y="292100"/>
                    <a:pt x="1270" y="288290"/>
                    <a:pt x="3810" y="284480"/>
                  </a:cubicBezTo>
                  <a:cubicBezTo>
                    <a:pt x="6350" y="280670"/>
                    <a:pt x="10160" y="278130"/>
                    <a:pt x="13970" y="278130"/>
                  </a:cubicBezTo>
                  <a:lnTo>
                    <a:pt x="16510" y="289560"/>
                  </a:lnTo>
                  <a:cubicBezTo>
                    <a:pt x="13970" y="289560"/>
                    <a:pt x="12700" y="290830"/>
                    <a:pt x="11430" y="292100"/>
                  </a:cubicBezTo>
                  <a:cubicBezTo>
                    <a:pt x="10160" y="293370"/>
                    <a:pt x="10160" y="294640"/>
                    <a:pt x="10160" y="297180"/>
                  </a:cubicBezTo>
                  <a:cubicBezTo>
                    <a:pt x="10160" y="299720"/>
                    <a:pt x="11430" y="300990"/>
                    <a:pt x="12700" y="302260"/>
                  </a:cubicBezTo>
                  <a:cubicBezTo>
                    <a:pt x="13970" y="303530"/>
                    <a:pt x="15240" y="303530"/>
                    <a:pt x="17780" y="303530"/>
                  </a:cubicBezTo>
                  <a:cubicBezTo>
                    <a:pt x="19050" y="303530"/>
                    <a:pt x="20320" y="303530"/>
                    <a:pt x="21590" y="302260"/>
                  </a:cubicBezTo>
                  <a:cubicBezTo>
                    <a:pt x="22860" y="300990"/>
                    <a:pt x="22860" y="300990"/>
                    <a:pt x="22860" y="299720"/>
                  </a:cubicBezTo>
                  <a:cubicBezTo>
                    <a:pt x="22860" y="298450"/>
                    <a:pt x="24130" y="297180"/>
                    <a:pt x="24130" y="295910"/>
                  </a:cubicBezTo>
                  <a:cubicBezTo>
                    <a:pt x="24130" y="294640"/>
                    <a:pt x="24130" y="293370"/>
                    <a:pt x="24130" y="292100"/>
                  </a:cubicBezTo>
                  <a:lnTo>
                    <a:pt x="24130" y="289560"/>
                  </a:lnTo>
                  <a:lnTo>
                    <a:pt x="34290" y="289560"/>
                  </a:lnTo>
                  <a:lnTo>
                    <a:pt x="34290" y="292100"/>
                  </a:lnTo>
                  <a:close/>
                  <a:moveTo>
                    <a:pt x="30480" y="1762760"/>
                  </a:moveTo>
                  <a:lnTo>
                    <a:pt x="1270" y="1700530"/>
                  </a:lnTo>
                  <a:lnTo>
                    <a:pt x="6350" y="1697990"/>
                  </a:lnTo>
                  <a:lnTo>
                    <a:pt x="30480" y="1750060"/>
                  </a:lnTo>
                  <a:lnTo>
                    <a:pt x="53340" y="1697990"/>
                  </a:lnTo>
                  <a:lnTo>
                    <a:pt x="58420" y="1700530"/>
                  </a:lnTo>
                  <a:lnTo>
                    <a:pt x="30480" y="1762760"/>
                  </a:lnTo>
                  <a:close/>
                  <a:moveTo>
                    <a:pt x="26670" y="1616710"/>
                  </a:moveTo>
                  <a:lnTo>
                    <a:pt x="31750" y="1616710"/>
                  </a:lnTo>
                  <a:lnTo>
                    <a:pt x="31750" y="1756410"/>
                  </a:lnTo>
                  <a:lnTo>
                    <a:pt x="26670" y="1756410"/>
                  </a:lnTo>
                  <a:lnTo>
                    <a:pt x="26670" y="1616710"/>
                  </a:lnTo>
                  <a:close/>
                  <a:moveTo>
                    <a:pt x="41910" y="1863090"/>
                  </a:moveTo>
                  <a:lnTo>
                    <a:pt x="31750" y="1851660"/>
                  </a:lnTo>
                  <a:lnTo>
                    <a:pt x="39370" y="1845310"/>
                  </a:lnTo>
                  <a:lnTo>
                    <a:pt x="54610" y="1863090"/>
                  </a:lnTo>
                  <a:lnTo>
                    <a:pt x="54610" y="1873250"/>
                  </a:lnTo>
                  <a:lnTo>
                    <a:pt x="1270" y="1873250"/>
                  </a:lnTo>
                  <a:lnTo>
                    <a:pt x="1270" y="1861820"/>
                  </a:lnTo>
                  <a:lnTo>
                    <a:pt x="41910" y="1863090"/>
                  </a:lnTo>
                  <a:lnTo>
                    <a:pt x="41910" y="1863090"/>
                  </a:lnTo>
                  <a:close/>
                  <a:moveTo>
                    <a:pt x="34290" y="1908810"/>
                  </a:moveTo>
                  <a:lnTo>
                    <a:pt x="34290" y="1912620"/>
                  </a:lnTo>
                  <a:cubicBezTo>
                    <a:pt x="34290" y="1913890"/>
                    <a:pt x="34290" y="1915160"/>
                    <a:pt x="34290" y="1915160"/>
                  </a:cubicBezTo>
                  <a:cubicBezTo>
                    <a:pt x="34290" y="1915160"/>
                    <a:pt x="34290" y="1917700"/>
                    <a:pt x="35560" y="1917700"/>
                  </a:cubicBezTo>
                  <a:cubicBezTo>
                    <a:pt x="35560" y="1918970"/>
                    <a:pt x="36830" y="1918970"/>
                    <a:pt x="36830" y="1920240"/>
                  </a:cubicBezTo>
                  <a:cubicBezTo>
                    <a:pt x="38100" y="1920240"/>
                    <a:pt x="38100" y="1921510"/>
                    <a:pt x="39370" y="1921510"/>
                  </a:cubicBezTo>
                  <a:cubicBezTo>
                    <a:pt x="40640" y="1921510"/>
                    <a:pt x="41910" y="1920240"/>
                    <a:pt x="43180" y="1918970"/>
                  </a:cubicBezTo>
                  <a:cubicBezTo>
                    <a:pt x="44450" y="1917700"/>
                    <a:pt x="44450" y="1916430"/>
                    <a:pt x="44450" y="1913890"/>
                  </a:cubicBezTo>
                  <a:cubicBezTo>
                    <a:pt x="44450" y="1912620"/>
                    <a:pt x="44450" y="1910080"/>
                    <a:pt x="43180" y="1910080"/>
                  </a:cubicBezTo>
                  <a:cubicBezTo>
                    <a:pt x="41910" y="1910080"/>
                    <a:pt x="40640" y="1907540"/>
                    <a:pt x="39370" y="1907540"/>
                  </a:cubicBezTo>
                  <a:lnTo>
                    <a:pt x="41910" y="1894840"/>
                  </a:lnTo>
                  <a:cubicBezTo>
                    <a:pt x="44450" y="1894840"/>
                    <a:pt x="45720" y="1896110"/>
                    <a:pt x="48260" y="1897380"/>
                  </a:cubicBezTo>
                  <a:cubicBezTo>
                    <a:pt x="49530" y="1898650"/>
                    <a:pt x="50800" y="1899920"/>
                    <a:pt x="52070" y="1901190"/>
                  </a:cubicBezTo>
                  <a:cubicBezTo>
                    <a:pt x="53340" y="1902460"/>
                    <a:pt x="53340" y="1905000"/>
                    <a:pt x="54610" y="1906270"/>
                  </a:cubicBezTo>
                  <a:cubicBezTo>
                    <a:pt x="55880" y="1907540"/>
                    <a:pt x="55880" y="1910080"/>
                    <a:pt x="55880" y="1912620"/>
                  </a:cubicBezTo>
                  <a:cubicBezTo>
                    <a:pt x="55880" y="1915160"/>
                    <a:pt x="55880" y="1917700"/>
                    <a:pt x="54610" y="1918970"/>
                  </a:cubicBezTo>
                  <a:cubicBezTo>
                    <a:pt x="54610" y="1921510"/>
                    <a:pt x="53340" y="1922780"/>
                    <a:pt x="52070" y="1925320"/>
                  </a:cubicBezTo>
                  <a:cubicBezTo>
                    <a:pt x="50800" y="1926590"/>
                    <a:pt x="49530" y="1927860"/>
                    <a:pt x="46990" y="1929130"/>
                  </a:cubicBezTo>
                  <a:cubicBezTo>
                    <a:pt x="45720" y="1930400"/>
                    <a:pt x="43180" y="1930400"/>
                    <a:pt x="40640" y="1930400"/>
                  </a:cubicBezTo>
                  <a:cubicBezTo>
                    <a:pt x="38100" y="1930400"/>
                    <a:pt x="35560" y="1929130"/>
                    <a:pt x="33020" y="1927860"/>
                  </a:cubicBezTo>
                  <a:cubicBezTo>
                    <a:pt x="30480" y="1926590"/>
                    <a:pt x="29210" y="1924050"/>
                    <a:pt x="29210" y="1921510"/>
                  </a:cubicBezTo>
                  <a:lnTo>
                    <a:pt x="29210" y="1921510"/>
                  </a:lnTo>
                  <a:cubicBezTo>
                    <a:pt x="29210" y="1922780"/>
                    <a:pt x="27940" y="1924050"/>
                    <a:pt x="27940" y="1925320"/>
                  </a:cubicBezTo>
                  <a:cubicBezTo>
                    <a:pt x="26670" y="1926590"/>
                    <a:pt x="26670" y="1927860"/>
                    <a:pt x="25400" y="1927860"/>
                  </a:cubicBezTo>
                  <a:cubicBezTo>
                    <a:pt x="24130" y="1929130"/>
                    <a:pt x="22860" y="1929130"/>
                    <a:pt x="21590" y="1930400"/>
                  </a:cubicBezTo>
                  <a:cubicBezTo>
                    <a:pt x="20320" y="1930400"/>
                    <a:pt x="19050" y="1931670"/>
                    <a:pt x="16510" y="1931670"/>
                  </a:cubicBezTo>
                  <a:cubicBezTo>
                    <a:pt x="13970" y="1931670"/>
                    <a:pt x="11430" y="1931670"/>
                    <a:pt x="8890" y="1930400"/>
                  </a:cubicBezTo>
                  <a:cubicBezTo>
                    <a:pt x="6350" y="1929130"/>
                    <a:pt x="5080" y="1927860"/>
                    <a:pt x="3810" y="1926590"/>
                  </a:cubicBezTo>
                  <a:cubicBezTo>
                    <a:pt x="2540" y="1925320"/>
                    <a:pt x="1270" y="1922780"/>
                    <a:pt x="1270" y="1920240"/>
                  </a:cubicBezTo>
                  <a:cubicBezTo>
                    <a:pt x="1270" y="1917700"/>
                    <a:pt x="0" y="1915160"/>
                    <a:pt x="0" y="1912620"/>
                  </a:cubicBezTo>
                  <a:cubicBezTo>
                    <a:pt x="0" y="1907540"/>
                    <a:pt x="1270" y="1903730"/>
                    <a:pt x="3810" y="1899920"/>
                  </a:cubicBezTo>
                  <a:cubicBezTo>
                    <a:pt x="6350" y="1896110"/>
                    <a:pt x="10160" y="1893570"/>
                    <a:pt x="13970" y="1893570"/>
                  </a:cubicBezTo>
                  <a:lnTo>
                    <a:pt x="16510" y="1905000"/>
                  </a:lnTo>
                  <a:cubicBezTo>
                    <a:pt x="13970" y="1905000"/>
                    <a:pt x="12700" y="1906270"/>
                    <a:pt x="11430" y="1907540"/>
                  </a:cubicBezTo>
                  <a:cubicBezTo>
                    <a:pt x="10160" y="1908810"/>
                    <a:pt x="10160" y="1910080"/>
                    <a:pt x="10160" y="1912620"/>
                  </a:cubicBezTo>
                  <a:cubicBezTo>
                    <a:pt x="10160" y="1915160"/>
                    <a:pt x="11430" y="1916430"/>
                    <a:pt x="12700" y="1917700"/>
                  </a:cubicBezTo>
                  <a:cubicBezTo>
                    <a:pt x="13970" y="1918970"/>
                    <a:pt x="15240" y="1918970"/>
                    <a:pt x="17780" y="1918970"/>
                  </a:cubicBezTo>
                  <a:cubicBezTo>
                    <a:pt x="19050" y="1918970"/>
                    <a:pt x="20320" y="1918970"/>
                    <a:pt x="21590" y="1917700"/>
                  </a:cubicBezTo>
                  <a:cubicBezTo>
                    <a:pt x="22860" y="1916430"/>
                    <a:pt x="22860" y="1916430"/>
                    <a:pt x="22860" y="1915160"/>
                  </a:cubicBezTo>
                  <a:cubicBezTo>
                    <a:pt x="22860" y="1913890"/>
                    <a:pt x="24130" y="1912620"/>
                    <a:pt x="24130" y="1911350"/>
                  </a:cubicBezTo>
                  <a:cubicBezTo>
                    <a:pt x="24130" y="1910080"/>
                    <a:pt x="24130" y="1908810"/>
                    <a:pt x="24130" y="1907540"/>
                  </a:cubicBezTo>
                  <a:lnTo>
                    <a:pt x="24130" y="1905000"/>
                  </a:lnTo>
                  <a:lnTo>
                    <a:pt x="34290" y="1905000"/>
                  </a:lnTo>
                  <a:lnTo>
                    <a:pt x="34290" y="1908810"/>
                  </a:lnTo>
                  <a:close/>
                  <a:moveTo>
                    <a:pt x="54610" y="1996440"/>
                  </a:moveTo>
                  <a:lnTo>
                    <a:pt x="54610" y="2006600"/>
                  </a:lnTo>
                  <a:lnTo>
                    <a:pt x="1270" y="2029460"/>
                  </a:lnTo>
                  <a:lnTo>
                    <a:pt x="1270" y="2015490"/>
                  </a:lnTo>
                  <a:lnTo>
                    <a:pt x="12700" y="2010410"/>
                  </a:lnTo>
                  <a:lnTo>
                    <a:pt x="12700" y="1990090"/>
                  </a:lnTo>
                  <a:lnTo>
                    <a:pt x="1270" y="1985010"/>
                  </a:lnTo>
                  <a:lnTo>
                    <a:pt x="1270" y="1972310"/>
                  </a:lnTo>
                  <a:lnTo>
                    <a:pt x="54610" y="1996440"/>
                  </a:lnTo>
                  <a:close/>
                  <a:moveTo>
                    <a:pt x="39370" y="2000250"/>
                  </a:moveTo>
                  <a:lnTo>
                    <a:pt x="22860" y="1993900"/>
                  </a:lnTo>
                  <a:lnTo>
                    <a:pt x="22860" y="2006600"/>
                  </a:lnTo>
                  <a:lnTo>
                    <a:pt x="39370" y="2000250"/>
                  </a:lnTo>
                  <a:close/>
                  <a:moveTo>
                    <a:pt x="30480" y="3468370"/>
                  </a:moveTo>
                  <a:lnTo>
                    <a:pt x="1270" y="3406140"/>
                  </a:lnTo>
                  <a:lnTo>
                    <a:pt x="6350" y="3403600"/>
                  </a:lnTo>
                  <a:lnTo>
                    <a:pt x="30480" y="3455670"/>
                  </a:lnTo>
                  <a:lnTo>
                    <a:pt x="53340" y="3403600"/>
                  </a:lnTo>
                  <a:lnTo>
                    <a:pt x="58420" y="3406140"/>
                  </a:lnTo>
                  <a:lnTo>
                    <a:pt x="30480" y="3468370"/>
                  </a:lnTo>
                  <a:close/>
                  <a:moveTo>
                    <a:pt x="26670" y="3322320"/>
                  </a:moveTo>
                  <a:lnTo>
                    <a:pt x="31750" y="3322320"/>
                  </a:lnTo>
                  <a:lnTo>
                    <a:pt x="31750" y="3462020"/>
                  </a:lnTo>
                  <a:lnTo>
                    <a:pt x="26670" y="3462020"/>
                  </a:lnTo>
                  <a:lnTo>
                    <a:pt x="26670" y="3322320"/>
                  </a:lnTo>
                  <a:close/>
                  <a:moveTo>
                    <a:pt x="41910" y="3568700"/>
                  </a:moveTo>
                  <a:lnTo>
                    <a:pt x="31750" y="3557270"/>
                  </a:lnTo>
                  <a:lnTo>
                    <a:pt x="39370" y="3550920"/>
                  </a:lnTo>
                  <a:lnTo>
                    <a:pt x="54610" y="3568700"/>
                  </a:lnTo>
                  <a:lnTo>
                    <a:pt x="54610" y="3578860"/>
                  </a:lnTo>
                  <a:lnTo>
                    <a:pt x="1270" y="3578860"/>
                  </a:lnTo>
                  <a:lnTo>
                    <a:pt x="1270" y="3567430"/>
                  </a:lnTo>
                  <a:lnTo>
                    <a:pt x="41910" y="3567430"/>
                  </a:lnTo>
                  <a:lnTo>
                    <a:pt x="41910" y="3568700"/>
                  </a:lnTo>
                  <a:close/>
                  <a:moveTo>
                    <a:pt x="12700" y="3623310"/>
                  </a:moveTo>
                  <a:lnTo>
                    <a:pt x="12700" y="3599180"/>
                  </a:lnTo>
                  <a:lnTo>
                    <a:pt x="21590" y="3599180"/>
                  </a:lnTo>
                  <a:lnTo>
                    <a:pt x="54610" y="3620770"/>
                  </a:lnTo>
                  <a:lnTo>
                    <a:pt x="54610" y="3633470"/>
                  </a:lnTo>
                  <a:lnTo>
                    <a:pt x="21590" y="3633470"/>
                  </a:lnTo>
                  <a:lnTo>
                    <a:pt x="21590" y="3639820"/>
                  </a:lnTo>
                  <a:lnTo>
                    <a:pt x="12700" y="3639820"/>
                  </a:lnTo>
                  <a:lnTo>
                    <a:pt x="12700" y="3633470"/>
                  </a:lnTo>
                  <a:lnTo>
                    <a:pt x="1270" y="3633470"/>
                  </a:lnTo>
                  <a:lnTo>
                    <a:pt x="1270" y="3622040"/>
                  </a:lnTo>
                  <a:lnTo>
                    <a:pt x="12700" y="3623310"/>
                  </a:lnTo>
                  <a:lnTo>
                    <a:pt x="12700" y="3623310"/>
                  </a:lnTo>
                  <a:close/>
                  <a:moveTo>
                    <a:pt x="40640" y="3623310"/>
                  </a:moveTo>
                  <a:lnTo>
                    <a:pt x="40640" y="3623310"/>
                  </a:lnTo>
                  <a:lnTo>
                    <a:pt x="21590" y="3611880"/>
                  </a:lnTo>
                  <a:lnTo>
                    <a:pt x="21590" y="3624580"/>
                  </a:lnTo>
                  <a:lnTo>
                    <a:pt x="40640" y="3624580"/>
                  </a:lnTo>
                  <a:lnTo>
                    <a:pt x="40640" y="3623310"/>
                  </a:lnTo>
                  <a:close/>
                  <a:moveTo>
                    <a:pt x="30480" y="5085080"/>
                  </a:moveTo>
                  <a:lnTo>
                    <a:pt x="1270" y="5022850"/>
                  </a:lnTo>
                  <a:lnTo>
                    <a:pt x="6350" y="5020310"/>
                  </a:lnTo>
                  <a:lnTo>
                    <a:pt x="30480" y="5072380"/>
                  </a:lnTo>
                  <a:lnTo>
                    <a:pt x="53340" y="5020310"/>
                  </a:lnTo>
                  <a:lnTo>
                    <a:pt x="58420" y="5022850"/>
                  </a:lnTo>
                  <a:lnTo>
                    <a:pt x="30480" y="5085080"/>
                  </a:lnTo>
                  <a:close/>
                  <a:moveTo>
                    <a:pt x="26670" y="4939030"/>
                  </a:moveTo>
                  <a:lnTo>
                    <a:pt x="31750" y="4939030"/>
                  </a:lnTo>
                  <a:lnTo>
                    <a:pt x="31750" y="5078730"/>
                  </a:lnTo>
                  <a:lnTo>
                    <a:pt x="26670" y="5078730"/>
                  </a:lnTo>
                  <a:lnTo>
                    <a:pt x="26670" y="4939030"/>
                  </a:lnTo>
                  <a:close/>
                  <a:moveTo>
                    <a:pt x="41910" y="5185410"/>
                  </a:moveTo>
                  <a:lnTo>
                    <a:pt x="31750" y="5173980"/>
                  </a:lnTo>
                  <a:lnTo>
                    <a:pt x="39370" y="5167630"/>
                  </a:lnTo>
                  <a:lnTo>
                    <a:pt x="54610" y="5185410"/>
                  </a:lnTo>
                  <a:lnTo>
                    <a:pt x="54610" y="5195570"/>
                  </a:lnTo>
                  <a:lnTo>
                    <a:pt x="1270" y="5195570"/>
                  </a:lnTo>
                  <a:lnTo>
                    <a:pt x="1270" y="5184140"/>
                  </a:lnTo>
                  <a:lnTo>
                    <a:pt x="41910" y="5184140"/>
                  </a:lnTo>
                  <a:lnTo>
                    <a:pt x="41910" y="5185410"/>
                  </a:lnTo>
                  <a:close/>
                  <a:moveTo>
                    <a:pt x="12700" y="5240020"/>
                  </a:moveTo>
                  <a:lnTo>
                    <a:pt x="12700" y="5215890"/>
                  </a:lnTo>
                  <a:lnTo>
                    <a:pt x="21590" y="5215890"/>
                  </a:lnTo>
                  <a:lnTo>
                    <a:pt x="54610" y="5237480"/>
                  </a:lnTo>
                  <a:lnTo>
                    <a:pt x="54610" y="5250180"/>
                  </a:lnTo>
                  <a:lnTo>
                    <a:pt x="21590" y="5250180"/>
                  </a:lnTo>
                  <a:lnTo>
                    <a:pt x="21590" y="5256530"/>
                  </a:lnTo>
                  <a:lnTo>
                    <a:pt x="12700" y="5256530"/>
                  </a:lnTo>
                  <a:lnTo>
                    <a:pt x="12700" y="5250180"/>
                  </a:lnTo>
                  <a:lnTo>
                    <a:pt x="1270" y="5250180"/>
                  </a:lnTo>
                  <a:lnTo>
                    <a:pt x="1270" y="5238750"/>
                  </a:lnTo>
                  <a:lnTo>
                    <a:pt x="12700" y="5240020"/>
                  </a:lnTo>
                  <a:lnTo>
                    <a:pt x="12700" y="5240020"/>
                  </a:lnTo>
                  <a:close/>
                  <a:moveTo>
                    <a:pt x="40640" y="5240020"/>
                  </a:moveTo>
                  <a:lnTo>
                    <a:pt x="40640" y="5240020"/>
                  </a:lnTo>
                  <a:lnTo>
                    <a:pt x="21590" y="5227320"/>
                  </a:lnTo>
                  <a:lnTo>
                    <a:pt x="21590" y="5240020"/>
                  </a:lnTo>
                  <a:lnTo>
                    <a:pt x="40640" y="5240020"/>
                  </a:lnTo>
                  <a:close/>
                  <a:moveTo>
                    <a:pt x="54610" y="5317490"/>
                  </a:moveTo>
                  <a:lnTo>
                    <a:pt x="54610" y="5327650"/>
                  </a:lnTo>
                  <a:lnTo>
                    <a:pt x="1270" y="5351780"/>
                  </a:lnTo>
                  <a:lnTo>
                    <a:pt x="1270" y="5337810"/>
                  </a:lnTo>
                  <a:lnTo>
                    <a:pt x="12700" y="5332730"/>
                  </a:lnTo>
                  <a:lnTo>
                    <a:pt x="12700" y="5311140"/>
                  </a:lnTo>
                  <a:lnTo>
                    <a:pt x="1270" y="5306060"/>
                  </a:lnTo>
                  <a:lnTo>
                    <a:pt x="1270" y="5293360"/>
                  </a:lnTo>
                  <a:lnTo>
                    <a:pt x="54610" y="5317490"/>
                  </a:lnTo>
                  <a:close/>
                  <a:moveTo>
                    <a:pt x="39370" y="5322570"/>
                  </a:moveTo>
                  <a:lnTo>
                    <a:pt x="22860" y="5316220"/>
                  </a:lnTo>
                  <a:lnTo>
                    <a:pt x="22860" y="5328920"/>
                  </a:lnTo>
                  <a:lnTo>
                    <a:pt x="39370" y="5322570"/>
                  </a:lnTo>
                  <a:close/>
                </a:path>
              </a:pathLst>
            </a:custGeom>
            <a:solidFill>
              <a:srgbClr val="FFF0D8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-222242">
            <a:off x="16220399" y="6294389"/>
            <a:ext cx="2077802" cy="3178282"/>
          </a:xfrm>
          <a:custGeom>
            <a:avLst/>
            <a:gdLst/>
            <a:ahLst/>
            <a:cxnLst/>
            <a:rect r="r" b="b" t="t" l="l"/>
            <a:pathLst>
              <a:path h="3178282" w="2077802">
                <a:moveTo>
                  <a:pt x="0" y="0"/>
                </a:moveTo>
                <a:lnTo>
                  <a:pt x="2077802" y="0"/>
                </a:lnTo>
                <a:lnTo>
                  <a:pt x="2077802" y="3178281"/>
                </a:lnTo>
                <a:lnTo>
                  <a:pt x="0" y="31782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7415805">
            <a:off x="-411018" y="3421684"/>
            <a:ext cx="1978722" cy="2085071"/>
          </a:xfrm>
          <a:custGeom>
            <a:avLst/>
            <a:gdLst/>
            <a:ahLst/>
            <a:cxnLst/>
            <a:rect r="r" b="b" t="t" l="l"/>
            <a:pathLst>
              <a:path h="2085071" w="1978722">
                <a:moveTo>
                  <a:pt x="0" y="0"/>
                </a:moveTo>
                <a:lnTo>
                  <a:pt x="1978722" y="0"/>
                </a:lnTo>
                <a:lnTo>
                  <a:pt x="1978722" y="2085072"/>
                </a:lnTo>
                <a:lnTo>
                  <a:pt x="0" y="208507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-810168">
            <a:off x="10926184" y="1884313"/>
            <a:ext cx="2198593" cy="219859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35161" y="35161"/>
              <a:ext cx="742477" cy="742477"/>
            </a:xfrm>
            <a:custGeom>
              <a:avLst/>
              <a:gdLst/>
              <a:ahLst/>
              <a:cxnLst/>
              <a:rect r="r" b="b" t="t" l="l"/>
              <a:pathLst>
                <a:path h="742477" w="742477">
                  <a:moveTo>
                    <a:pt x="426541" y="24009"/>
                  </a:moveTo>
                  <a:lnTo>
                    <a:pt x="432579" y="30470"/>
                  </a:lnTo>
                  <a:cubicBezTo>
                    <a:pt x="467718" y="68068"/>
                    <a:pt x="517392" y="88643"/>
                    <a:pt x="568825" y="86905"/>
                  </a:cubicBezTo>
                  <a:lnTo>
                    <a:pt x="577663" y="86606"/>
                  </a:lnTo>
                  <a:cubicBezTo>
                    <a:pt x="598614" y="85898"/>
                    <a:pt x="618921" y="93910"/>
                    <a:pt x="633744" y="108734"/>
                  </a:cubicBezTo>
                  <a:cubicBezTo>
                    <a:pt x="648567" y="123557"/>
                    <a:pt x="656580" y="143863"/>
                    <a:pt x="655872" y="164815"/>
                  </a:cubicBezTo>
                  <a:lnTo>
                    <a:pt x="655573" y="173653"/>
                  </a:lnTo>
                  <a:cubicBezTo>
                    <a:pt x="653835" y="225086"/>
                    <a:pt x="674410" y="274760"/>
                    <a:pt x="712008" y="309899"/>
                  </a:cubicBezTo>
                  <a:lnTo>
                    <a:pt x="718469" y="315937"/>
                  </a:lnTo>
                  <a:cubicBezTo>
                    <a:pt x="733784" y="330251"/>
                    <a:pt x="742478" y="350276"/>
                    <a:pt x="742478" y="371239"/>
                  </a:cubicBezTo>
                  <a:cubicBezTo>
                    <a:pt x="742478" y="392202"/>
                    <a:pt x="733784" y="412227"/>
                    <a:pt x="718469" y="426541"/>
                  </a:cubicBezTo>
                  <a:lnTo>
                    <a:pt x="712008" y="432579"/>
                  </a:lnTo>
                  <a:cubicBezTo>
                    <a:pt x="674410" y="467718"/>
                    <a:pt x="653835" y="517392"/>
                    <a:pt x="655573" y="568825"/>
                  </a:cubicBezTo>
                  <a:lnTo>
                    <a:pt x="655872" y="577663"/>
                  </a:lnTo>
                  <a:cubicBezTo>
                    <a:pt x="656580" y="598614"/>
                    <a:pt x="648567" y="618921"/>
                    <a:pt x="633744" y="633744"/>
                  </a:cubicBezTo>
                  <a:cubicBezTo>
                    <a:pt x="618921" y="648567"/>
                    <a:pt x="598614" y="656580"/>
                    <a:pt x="577663" y="655872"/>
                  </a:cubicBezTo>
                  <a:lnTo>
                    <a:pt x="568825" y="655573"/>
                  </a:lnTo>
                  <a:cubicBezTo>
                    <a:pt x="517392" y="653835"/>
                    <a:pt x="467718" y="674410"/>
                    <a:pt x="432579" y="712008"/>
                  </a:cubicBezTo>
                  <a:lnTo>
                    <a:pt x="426541" y="718469"/>
                  </a:lnTo>
                  <a:cubicBezTo>
                    <a:pt x="412227" y="733784"/>
                    <a:pt x="392202" y="742478"/>
                    <a:pt x="371239" y="742478"/>
                  </a:cubicBezTo>
                  <a:cubicBezTo>
                    <a:pt x="350276" y="742478"/>
                    <a:pt x="330251" y="733784"/>
                    <a:pt x="315937" y="718469"/>
                  </a:cubicBezTo>
                  <a:lnTo>
                    <a:pt x="309899" y="712008"/>
                  </a:lnTo>
                  <a:cubicBezTo>
                    <a:pt x="274760" y="674410"/>
                    <a:pt x="225086" y="653835"/>
                    <a:pt x="173653" y="655573"/>
                  </a:cubicBezTo>
                  <a:lnTo>
                    <a:pt x="164815" y="655872"/>
                  </a:lnTo>
                  <a:cubicBezTo>
                    <a:pt x="143863" y="656580"/>
                    <a:pt x="123557" y="648567"/>
                    <a:pt x="108734" y="633744"/>
                  </a:cubicBezTo>
                  <a:cubicBezTo>
                    <a:pt x="93910" y="618921"/>
                    <a:pt x="85898" y="598614"/>
                    <a:pt x="86606" y="577663"/>
                  </a:cubicBezTo>
                  <a:lnTo>
                    <a:pt x="86905" y="568825"/>
                  </a:lnTo>
                  <a:cubicBezTo>
                    <a:pt x="88643" y="517392"/>
                    <a:pt x="68068" y="467718"/>
                    <a:pt x="30470" y="432579"/>
                  </a:cubicBezTo>
                  <a:lnTo>
                    <a:pt x="24009" y="426541"/>
                  </a:lnTo>
                  <a:cubicBezTo>
                    <a:pt x="8694" y="412227"/>
                    <a:pt x="0" y="392202"/>
                    <a:pt x="0" y="371239"/>
                  </a:cubicBezTo>
                  <a:cubicBezTo>
                    <a:pt x="0" y="350276"/>
                    <a:pt x="8694" y="330251"/>
                    <a:pt x="24009" y="315937"/>
                  </a:cubicBezTo>
                  <a:lnTo>
                    <a:pt x="30470" y="309899"/>
                  </a:lnTo>
                  <a:cubicBezTo>
                    <a:pt x="68068" y="274760"/>
                    <a:pt x="88643" y="225086"/>
                    <a:pt x="86905" y="173653"/>
                  </a:cubicBezTo>
                  <a:lnTo>
                    <a:pt x="86606" y="164815"/>
                  </a:lnTo>
                  <a:cubicBezTo>
                    <a:pt x="85898" y="143863"/>
                    <a:pt x="93910" y="123557"/>
                    <a:pt x="108734" y="108734"/>
                  </a:cubicBezTo>
                  <a:cubicBezTo>
                    <a:pt x="123557" y="93910"/>
                    <a:pt x="143863" y="85898"/>
                    <a:pt x="164815" y="86606"/>
                  </a:cubicBezTo>
                  <a:lnTo>
                    <a:pt x="173653" y="86905"/>
                  </a:lnTo>
                  <a:cubicBezTo>
                    <a:pt x="225086" y="88643"/>
                    <a:pt x="274760" y="68068"/>
                    <a:pt x="309899" y="30470"/>
                  </a:cubicBezTo>
                  <a:lnTo>
                    <a:pt x="315937" y="24009"/>
                  </a:lnTo>
                  <a:cubicBezTo>
                    <a:pt x="330251" y="8694"/>
                    <a:pt x="350276" y="0"/>
                    <a:pt x="371239" y="0"/>
                  </a:cubicBezTo>
                  <a:cubicBezTo>
                    <a:pt x="392202" y="0"/>
                    <a:pt x="412227" y="8694"/>
                    <a:pt x="426541" y="24009"/>
                  </a:cubicBezTo>
                  <a:close/>
                </a:path>
              </a:pathLst>
            </a:custGeom>
            <a:solidFill>
              <a:srgbClr val="FFB53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27000" y="79375"/>
              <a:ext cx="558800" cy="606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7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810168">
            <a:off x="11153875" y="2112004"/>
            <a:ext cx="1743211" cy="174321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32778" y="32778"/>
              <a:ext cx="747244" cy="747244"/>
            </a:xfrm>
            <a:custGeom>
              <a:avLst/>
              <a:gdLst/>
              <a:ahLst/>
              <a:cxnLst/>
              <a:rect r="r" b="b" t="t" l="l"/>
              <a:pathLst>
                <a:path h="747244" w="747244">
                  <a:moveTo>
                    <a:pt x="425175" y="22381"/>
                  </a:moveTo>
                  <a:lnTo>
                    <a:pt x="438711" y="36864"/>
                  </a:lnTo>
                  <a:cubicBezTo>
                    <a:pt x="471468" y="71913"/>
                    <a:pt x="517775" y="91094"/>
                    <a:pt x="565721" y="89473"/>
                  </a:cubicBezTo>
                  <a:lnTo>
                    <a:pt x="585533" y="88804"/>
                  </a:lnTo>
                  <a:cubicBezTo>
                    <a:pt x="605064" y="88144"/>
                    <a:pt x="623994" y="95613"/>
                    <a:pt x="637812" y="109431"/>
                  </a:cubicBezTo>
                  <a:cubicBezTo>
                    <a:pt x="651631" y="123250"/>
                    <a:pt x="659100" y="142180"/>
                    <a:pt x="658440" y="161711"/>
                  </a:cubicBezTo>
                  <a:lnTo>
                    <a:pt x="657770" y="181523"/>
                  </a:lnTo>
                  <a:cubicBezTo>
                    <a:pt x="656150" y="229469"/>
                    <a:pt x="675331" y="275776"/>
                    <a:pt x="710380" y="308533"/>
                  </a:cubicBezTo>
                  <a:lnTo>
                    <a:pt x="724863" y="322069"/>
                  </a:lnTo>
                  <a:cubicBezTo>
                    <a:pt x="739140" y="335413"/>
                    <a:pt x="747244" y="354080"/>
                    <a:pt x="747244" y="373622"/>
                  </a:cubicBezTo>
                  <a:cubicBezTo>
                    <a:pt x="747244" y="393164"/>
                    <a:pt x="739140" y="411831"/>
                    <a:pt x="724863" y="425175"/>
                  </a:cubicBezTo>
                  <a:lnTo>
                    <a:pt x="710380" y="438711"/>
                  </a:lnTo>
                  <a:cubicBezTo>
                    <a:pt x="675331" y="471468"/>
                    <a:pt x="656150" y="517775"/>
                    <a:pt x="657770" y="565721"/>
                  </a:cubicBezTo>
                  <a:lnTo>
                    <a:pt x="658440" y="585533"/>
                  </a:lnTo>
                  <a:cubicBezTo>
                    <a:pt x="659100" y="605064"/>
                    <a:pt x="651631" y="623994"/>
                    <a:pt x="637813" y="637813"/>
                  </a:cubicBezTo>
                  <a:cubicBezTo>
                    <a:pt x="623994" y="651631"/>
                    <a:pt x="605064" y="659100"/>
                    <a:pt x="585533" y="658440"/>
                  </a:cubicBezTo>
                  <a:lnTo>
                    <a:pt x="565721" y="657770"/>
                  </a:lnTo>
                  <a:cubicBezTo>
                    <a:pt x="517775" y="656150"/>
                    <a:pt x="471468" y="675331"/>
                    <a:pt x="438711" y="710380"/>
                  </a:cubicBezTo>
                  <a:lnTo>
                    <a:pt x="425175" y="724863"/>
                  </a:lnTo>
                  <a:cubicBezTo>
                    <a:pt x="411831" y="739140"/>
                    <a:pt x="393164" y="747244"/>
                    <a:pt x="373622" y="747244"/>
                  </a:cubicBezTo>
                  <a:cubicBezTo>
                    <a:pt x="354080" y="747244"/>
                    <a:pt x="335413" y="739140"/>
                    <a:pt x="322069" y="724863"/>
                  </a:cubicBezTo>
                  <a:lnTo>
                    <a:pt x="308533" y="710380"/>
                  </a:lnTo>
                  <a:cubicBezTo>
                    <a:pt x="275776" y="675331"/>
                    <a:pt x="229469" y="656150"/>
                    <a:pt x="181523" y="657770"/>
                  </a:cubicBezTo>
                  <a:lnTo>
                    <a:pt x="161711" y="658440"/>
                  </a:lnTo>
                  <a:cubicBezTo>
                    <a:pt x="142180" y="659100"/>
                    <a:pt x="123250" y="651631"/>
                    <a:pt x="109431" y="637813"/>
                  </a:cubicBezTo>
                  <a:cubicBezTo>
                    <a:pt x="95613" y="623994"/>
                    <a:pt x="88144" y="605064"/>
                    <a:pt x="88804" y="585533"/>
                  </a:cubicBezTo>
                  <a:lnTo>
                    <a:pt x="89473" y="565721"/>
                  </a:lnTo>
                  <a:cubicBezTo>
                    <a:pt x="91094" y="517775"/>
                    <a:pt x="71913" y="471468"/>
                    <a:pt x="36864" y="438711"/>
                  </a:cubicBezTo>
                  <a:lnTo>
                    <a:pt x="22381" y="425175"/>
                  </a:lnTo>
                  <a:cubicBezTo>
                    <a:pt x="8104" y="411831"/>
                    <a:pt x="0" y="393164"/>
                    <a:pt x="0" y="373622"/>
                  </a:cubicBezTo>
                  <a:cubicBezTo>
                    <a:pt x="0" y="354080"/>
                    <a:pt x="8104" y="335413"/>
                    <a:pt x="22381" y="322069"/>
                  </a:cubicBezTo>
                  <a:lnTo>
                    <a:pt x="36864" y="308533"/>
                  </a:lnTo>
                  <a:cubicBezTo>
                    <a:pt x="71913" y="275776"/>
                    <a:pt x="91094" y="229469"/>
                    <a:pt x="89473" y="181523"/>
                  </a:cubicBezTo>
                  <a:lnTo>
                    <a:pt x="88804" y="161711"/>
                  </a:lnTo>
                  <a:cubicBezTo>
                    <a:pt x="88144" y="142180"/>
                    <a:pt x="95613" y="123250"/>
                    <a:pt x="109431" y="109431"/>
                  </a:cubicBezTo>
                  <a:cubicBezTo>
                    <a:pt x="123250" y="95613"/>
                    <a:pt x="142180" y="88144"/>
                    <a:pt x="161711" y="88804"/>
                  </a:cubicBezTo>
                  <a:lnTo>
                    <a:pt x="181523" y="89473"/>
                  </a:lnTo>
                  <a:cubicBezTo>
                    <a:pt x="229469" y="91094"/>
                    <a:pt x="275776" y="71913"/>
                    <a:pt x="308533" y="36864"/>
                  </a:cubicBezTo>
                  <a:lnTo>
                    <a:pt x="322069" y="22381"/>
                  </a:lnTo>
                  <a:cubicBezTo>
                    <a:pt x="335413" y="8104"/>
                    <a:pt x="354080" y="0"/>
                    <a:pt x="373622" y="0"/>
                  </a:cubicBezTo>
                  <a:cubicBezTo>
                    <a:pt x="393164" y="0"/>
                    <a:pt x="411831" y="8104"/>
                    <a:pt x="425175" y="2238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306B52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127000" y="79375"/>
              <a:ext cx="558800" cy="606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7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-1387817" y="7218408"/>
            <a:ext cx="3932321" cy="4079783"/>
          </a:xfrm>
          <a:custGeom>
            <a:avLst/>
            <a:gdLst/>
            <a:ahLst/>
            <a:cxnLst/>
            <a:rect r="r" b="b" t="t" l="l"/>
            <a:pathLst>
              <a:path h="4079783" w="3932321">
                <a:moveTo>
                  <a:pt x="0" y="0"/>
                </a:moveTo>
                <a:lnTo>
                  <a:pt x="3932321" y="0"/>
                </a:lnTo>
                <a:lnTo>
                  <a:pt x="3932321" y="4079784"/>
                </a:lnTo>
                <a:lnTo>
                  <a:pt x="0" y="407978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9469769" y="792820"/>
            <a:ext cx="902548" cy="903883"/>
          </a:xfrm>
          <a:custGeom>
            <a:avLst/>
            <a:gdLst/>
            <a:ahLst/>
            <a:cxnLst/>
            <a:rect r="r" b="b" t="t" l="l"/>
            <a:pathLst>
              <a:path h="903883" w="902548">
                <a:moveTo>
                  <a:pt x="0" y="0"/>
                </a:moveTo>
                <a:lnTo>
                  <a:pt x="902548" y="0"/>
                </a:lnTo>
                <a:lnTo>
                  <a:pt x="902548" y="903883"/>
                </a:lnTo>
                <a:lnTo>
                  <a:pt x="0" y="903883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true" flipV="false" rot="0">
            <a:off x="9432548" y="4549770"/>
            <a:ext cx="1251701" cy="1046212"/>
          </a:xfrm>
          <a:custGeom>
            <a:avLst/>
            <a:gdLst/>
            <a:ahLst/>
            <a:cxnLst/>
            <a:rect r="r" b="b" t="t" l="l"/>
            <a:pathLst>
              <a:path h="1046212" w="1251701">
                <a:moveTo>
                  <a:pt x="1251701" y="0"/>
                </a:moveTo>
                <a:lnTo>
                  <a:pt x="0" y="0"/>
                </a:lnTo>
                <a:lnTo>
                  <a:pt x="0" y="1046212"/>
                </a:lnTo>
                <a:lnTo>
                  <a:pt x="1251701" y="1046212"/>
                </a:lnTo>
                <a:lnTo>
                  <a:pt x="1251701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028700" y="1604098"/>
            <a:ext cx="11577486" cy="2705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0"/>
              </a:lnSpc>
            </a:pPr>
            <a:r>
              <a:rPr lang="en-US" sz="15000">
                <a:solidFill>
                  <a:srgbClr val="306B52"/>
                </a:solidFill>
                <a:latin typeface="Yellowtail"/>
                <a:ea typeface="Yellowtail"/>
                <a:cs typeface="Yellowtail"/>
                <a:sym typeface="Yellowtail"/>
              </a:rPr>
              <a:t>ARCHIVER</a:t>
            </a:r>
          </a:p>
        </p:txBody>
      </p:sp>
      <p:sp>
        <p:nvSpPr>
          <p:cNvPr name="TextBox 22" id="22"/>
          <p:cNvSpPr txBox="true"/>
          <p:nvPr/>
        </p:nvSpPr>
        <p:spPr>
          <a:xfrm rot="-191497">
            <a:off x="11463986" y="2701968"/>
            <a:ext cx="1127231" cy="677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8"/>
              </a:lnSpc>
            </a:pPr>
            <a:r>
              <a:rPr lang="en-US" b="true" sz="2877" spc="-221">
                <a:solidFill>
                  <a:srgbClr val="306B5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GO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44189" y="4714929"/>
            <a:ext cx="9057323" cy="1819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77"/>
              </a:lnSpc>
            </a:pPr>
            <a:r>
              <a:rPr lang="en-US" sz="5055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A Hybrid Movie </a:t>
            </a:r>
          </a:p>
          <a:p>
            <a:pPr algn="ctr">
              <a:lnSpc>
                <a:spcPts val="7637"/>
              </a:lnSpc>
              <a:spcBef>
                <a:spcPct val="0"/>
              </a:spcBef>
            </a:pPr>
            <a:r>
              <a:rPr lang="en-US" b="true" sz="5455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Recommendation System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69653" y="-2460811"/>
            <a:ext cx="18724105" cy="14700933"/>
            <a:chOff x="0" y="0"/>
            <a:chExt cx="24965474" cy="1960124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13804575"/>
              <a:ext cx="10329962" cy="5796669"/>
            </a:xfrm>
            <a:custGeom>
              <a:avLst/>
              <a:gdLst/>
              <a:ahLst/>
              <a:cxnLst/>
              <a:rect r="r" b="b" t="t" l="l"/>
              <a:pathLst>
                <a:path h="5796669" w="10329962">
                  <a:moveTo>
                    <a:pt x="0" y="0"/>
                  </a:moveTo>
                  <a:lnTo>
                    <a:pt x="10329962" y="0"/>
                  </a:lnTo>
                  <a:lnTo>
                    <a:pt x="10329962" y="5796669"/>
                  </a:lnTo>
                  <a:lnTo>
                    <a:pt x="0" y="57966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82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7709252">
              <a:off x="17641754" y="1176053"/>
              <a:ext cx="6016757" cy="6242385"/>
            </a:xfrm>
            <a:custGeom>
              <a:avLst/>
              <a:gdLst/>
              <a:ahLst/>
              <a:cxnLst/>
              <a:rect r="r" b="b" t="t" l="l"/>
              <a:pathLst>
                <a:path h="6242385" w="6016757">
                  <a:moveTo>
                    <a:pt x="0" y="0"/>
                  </a:moveTo>
                  <a:lnTo>
                    <a:pt x="6016757" y="0"/>
                  </a:lnTo>
                  <a:lnTo>
                    <a:pt x="6016757" y="6242385"/>
                  </a:lnTo>
                  <a:lnTo>
                    <a:pt x="0" y="62423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82000"/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8173432" y="14730410"/>
              <a:ext cx="2408039" cy="2012716"/>
            </a:xfrm>
            <a:custGeom>
              <a:avLst/>
              <a:gdLst/>
              <a:ahLst/>
              <a:cxnLst/>
              <a:rect r="r" b="b" t="t" l="l"/>
              <a:pathLst>
                <a:path h="2012716" w="2408039">
                  <a:moveTo>
                    <a:pt x="0" y="0"/>
                  </a:moveTo>
                  <a:lnTo>
                    <a:pt x="2408039" y="0"/>
                  </a:lnTo>
                  <a:lnTo>
                    <a:pt x="2408039" y="2012717"/>
                  </a:lnTo>
                  <a:lnTo>
                    <a:pt x="0" y="20127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82000"/>
              </a:blip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>
              <a:grpSpLocks noChangeAspect="true"/>
            </p:cNvGrpSpPr>
            <p:nvPr/>
          </p:nvGrpSpPr>
          <p:grpSpPr>
            <a:xfrm rot="605593">
              <a:off x="19231375" y="10282222"/>
              <a:ext cx="1889346" cy="2194873"/>
              <a:chOff x="0" y="0"/>
              <a:chExt cx="546608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5439410" cy="6348730"/>
              </a:xfrm>
              <a:custGeom>
                <a:avLst/>
                <a:gdLst/>
                <a:ahLst/>
                <a:cxnLst/>
                <a:rect r="r" b="b" t="t" l="l"/>
                <a:pathLst>
                  <a:path h="6348730" w="5439410">
                    <a:moveTo>
                      <a:pt x="5419090" y="0"/>
                    </a:moveTo>
                    <a:lnTo>
                      <a:pt x="19050" y="0"/>
                    </a:lnTo>
                    <a:cubicBezTo>
                      <a:pt x="8890" y="0"/>
                      <a:pt x="0" y="8890"/>
                      <a:pt x="0" y="20320"/>
                    </a:cubicBezTo>
                    <a:lnTo>
                      <a:pt x="0" y="6329680"/>
                    </a:lnTo>
                    <a:cubicBezTo>
                      <a:pt x="0" y="6339840"/>
                      <a:pt x="8890" y="6348730"/>
                      <a:pt x="19050" y="6348730"/>
                    </a:cubicBezTo>
                    <a:lnTo>
                      <a:pt x="5419090" y="6348730"/>
                    </a:lnTo>
                    <a:cubicBezTo>
                      <a:pt x="5429250" y="6348730"/>
                      <a:pt x="5438140" y="6339840"/>
                      <a:pt x="5438140" y="6329680"/>
                    </a:cubicBezTo>
                    <a:lnTo>
                      <a:pt x="5438140" y="20320"/>
                    </a:lnTo>
                    <a:cubicBezTo>
                      <a:pt x="5439410" y="8890"/>
                      <a:pt x="5430520" y="0"/>
                      <a:pt x="5419090" y="0"/>
                    </a:cubicBezTo>
                    <a:close/>
                    <a:moveTo>
                      <a:pt x="5137150" y="314960"/>
                    </a:moveTo>
                    <a:lnTo>
                      <a:pt x="5137150" y="4970780"/>
                    </a:lnTo>
                    <a:cubicBezTo>
                      <a:pt x="5137150" y="4980940"/>
                      <a:pt x="5128260" y="4989830"/>
                      <a:pt x="5118100" y="4989830"/>
                    </a:cubicBezTo>
                    <a:lnTo>
                      <a:pt x="266700" y="4989830"/>
                    </a:lnTo>
                    <a:cubicBezTo>
                      <a:pt x="256540" y="4989830"/>
                      <a:pt x="247650" y="4980940"/>
                      <a:pt x="247650" y="4970780"/>
                    </a:cubicBezTo>
                    <a:lnTo>
                      <a:pt x="247650" y="314960"/>
                    </a:lnTo>
                    <a:cubicBezTo>
                      <a:pt x="247650" y="304800"/>
                      <a:pt x="256540" y="295910"/>
                      <a:pt x="266700" y="295910"/>
                    </a:cubicBezTo>
                    <a:lnTo>
                      <a:pt x="5118100" y="295910"/>
                    </a:lnTo>
                    <a:cubicBezTo>
                      <a:pt x="5129530" y="294640"/>
                      <a:pt x="5137150" y="303530"/>
                      <a:pt x="5137150" y="314960"/>
                    </a:cubicBezTo>
                    <a:close/>
                  </a:path>
                </a:pathLst>
              </a:custGeom>
              <a:solidFill>
                <a:srgbClr val="202022">
                  <a:alpha val="81961"/>
                </a:srgbClr>
              </a:solidFill>
            </p:spPr>
          </p:sp>
          <p:sp>
            <p:nvSpPr>
              <p:cNvPr name="Freeform 9" id="9"/>
              <p:cNvSpPr/>
              <p:nvPr/>
            </p:nvSpPr>
            <p:spPr>
              <a:xfrm flipH="false" flipV="false" rot="0">
                <a:off x="247650" y="294640"/>
                <a:ext cx="4889500" cy="4693920"/>
              </a:xfrm>
              <a:custGeom>
                <a:avLst/>
                <a:gdLst/>
                <a:ahLst/>
                <a:cxnLst/>
                <a:rect r="r" b="b" t="t" l="l"/>
                <a:pathLst>
                  <a:path h="4693920" w="4889500">
                    <a:moveTo>
                      <a:pt x="4870450" y="0"/>
                    </a:moveTo>
                    <a:lnTo>
                      <a:pt x="19050" y="0"/>
                    </a:lnTo>
                    <a:cubicBezTo>
                      <a:pt x="8890" y="0"/>
                      <a:pt x="0" y="8890"/>
                      <a:pt x="0" y="19050"/>
                    </a:cubicBezTo>
                    <a:lnTo>
                      <a:pt x="0" y="4674870"/>
                    </a:lnTo>
                    <a:cubicBezTo>
                      <a:pt x="0" y="4686300"/>
                      <a:pt x="8890" y="4693920"/>
                      <a:pt x="19050" y="4693920"/>
                    </a:cubicBezTo>
                    <a:lnTo>
                      <a:pt x="4870450" y="4693920"/>
                    </a:lnTo>
                    <a:cubicBezTo>
                      <a:pt x="4880610" y="4693920"/>
                      <a:pt x="4889500" y="4685030"/>
                      <a:pt x="4889500" y="4674870"/>
                    </a:cubicBezTo>
                    <a:lnTo>
                      <a:pt x="4889500" y="20320"/>
                    </a:lnTo>
                    <a:cubicBezTo>
                      <a:pt x="4889500" y="8890"/>
                      <a:pt x="4881880" y="0"/>
                      <a:pt x="4870450" y="0"/>
                    </a:cubicBezTo>
                    <a:close/>
                  </a:path>
                </a:pathLst>
              </a:custGeom>
              <a:blipFill>
                <a:blip r:embed="rId6">
                  <a:alphaModFix amt="82000"/>
                </a:blip>
                <a:stretch>
                  <a:fillRect l="-21934" t="0" r="-21934" b="0"/>
                </a:stretch>
              </a:blip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1270" y="6350"/>
                <a:ext cx="5457190" cy="6342380"/>
              </a:xfrm>
              <a:custGeom>
                <a:avLst/>
                <a:gdLst/>
                <a:ahLst/>
                <a:cxnLst/>
                <a:rect r="r" b="b" t="t" l="l"/>
                <a:pathLst>
                  <a:path h="6342380" w="5457190">
                    <a:moveTo>
                      <a:pt x="5137150" y="302260"/>
                    </a:moveTo>
                    <a:cubicBezTo>
                      <a:pt x="5137150" y="302260"/>
                      <a:pt x="5133340" y="290830"/>
                      <a:pt x="5119370" y="289560"/>
                    </a:cubicBezTo>
                    <a:lnTo>
                      <a:pt x="248920" y="289560"/>
                    </a:lnTo>
                    <a:cubicBezTo>
                      <a:pt x="240030" y="289560"/>
                      <a:pt x="228600" y="293370"/>
                      <a:pt x="228600" y="303530"/>
                    </a:cubicBezTo>
                    <a:lnTo>
                      <a:pt x="232410" y="312420"/>
                    </a:lnTo>
                    <a:cubicBezTo>
                      <a:pt x="236220" y="307340"/>
                      <a:pt x="242570" y="304800"/>
                      <a:pt x="248920" y="304800"/>
                    </a:cubicBezTo>
                    <a:lnTo>
                      <a:pt x="5123180" y="304800"/>
                    </a:lnTo>
                    <a:lnTo>
                      <a:pt x="5123180" y="4966970"/>
                    </a:lnTo>
                    <a:cubicBezTo>
                      <a:pt x="5123180" y="4973320"/>
                      <a:pt x="5120640" y="4979670"/>
                      <a:pt x="5115560" y="4983480"/>
                    </a:cubicBezTo>
                    <a:lnTo>
                      <a:pt x="5120640" y="4983480"/>
                    </a:lnTo>
                    <a:cubicBezTo>
                      <a:pt x="5129530" y="4983480"/>
                      <a:pt x="5137150" y="4975860"/>
                      <a:pt x="5137150" y="4966970"/>
                    </a:cubicBezTo>
                    <a:lnTo>
                      <a:pt x="5137150" y="302260"/>
                    </a:lnTo>
                    <a:close/>
                    <a:moveTo>
                      <a:pt x="5438140" y="6324600"/>
                    </a:moveTo>
                    <a:lnTo>
                      <a:pt x="20320" y="6324600"/>
                    </a:lnTo>
                    <a:lnTo>
                      <a:pt x="20320" y="12700"/>
                    </a:lnTo>
                    <a:lnTo>
                      <a:pt x="6350" y="0"/>
                    </a:lnTo>
                    <a:lnTo>
                      <a:pt x="5080" y="0"/>
                    </a:lnTo>
                    <a:cubicBezTo>
                      <a:pt x="2540" y="3810"/>
                      <a:pt x="0" y="7620"/>
                      <a:pt x="0" y="12700"/>
                    </a:cubicBezTo>
                    <a:lnTo>
                      <a:pt x="0" y="6323330"/>
                    </a:lnTo>
                    <a:cubicBezTo>
                      <a:pt x="0" y="6334760"/>
                      <a:pt x="8890" y="6342380"/>
                      <a:pt x="19050" y="6342380"/>
                    </a:cubicBezTo>
                    <a:lnTo>
                      <a:pt x="5444490" y="6342380"/>
                    </a:lnTo>
                    <a:cubicBezTo>
                      <a:pt x="5449570" y="6342380"/>
                      <a:pt x="5453380" y="6341110"/>
                      <a:pt x="5457190" y="6337300"/>
                    </a:cubicBezTo>
                    <a:lnTo>
                      <a:pt x="5438140" y="6324600"/>
                    </a:lnTo>
                    <a:close/>
                  </a:path>
                </a:pathLst>
              </a:custGeom>
              <a:solidFill>
                <a:srgbClr val="3C3333">
                  <a:alpha val="81961"/>
                </a:srgbClr>
              </a:solidFill>
            </p:spPr>
          </p:sp>
          <p:sp>
            <p:nvSpPr>
              <p:cNvPr name="Freeform 11" id="11"/>
              <p:cNvSpPr/>
              <p:nvPr/>
            </p:nvSpPr>
            <p:spPr>
              <a:xfrm flipH="false" flipV="false" rot="0">
                <a:off x="7620" y="0"/>
                <a:ext cx="5458460" cy="6344920"/>
              </a:xfrm>
              <a:custGeom>
                <a:avLst/>
                <a:gdLst/>
                <a:ahLst/>
                <a:cxnLst/>
                <a:rect r="r" b="b" t="t" l="l"/>
                <a:pathLst>
                  <a:path h="6344920" w="5458460">
                    <a:moveTo>
                      <a:pt x="5125720" y="4987290"/>
                    </a:moveTo>
                    <a:cubicBezTo>
                      <a:pt x="5121910" y="4992370"/>
                      <a:pt x="5116830" y="4994910"/>
                      <a:pt x="5110480" y="4994910"/>
                    </a:cubicBezTo>
                    <a:lnTo>
                      <a:pt x="243840" y="4994910"/>
                    </a:lnTo>
                    <a:cubicBezTo>
                      <a:pt x="237490" y="4994910"/>
                      <a:pt x="231140" y="4992370"/>
                      <a:pt x="227330" y="4986020"/>
                    </a:cubicBezTo>
                    <a:cubicBezTo>
                      <a:pt x="222250" y="4982210"/>
                      <a:pt x="219710" y="4977130"/>
                      <a:pt x="219710" y="4970780"/>
                    </a:cubicBezTo>
                    <a:lnTo>
                      <a:pt x="219710" y="314960"/>
                    </a:lnTo>
                    <a:cubicBezTo>
                      <a:pt x="219710" y="309880"/>
                      <a:pt x="222250" y="304800"/>
                      <a:pt x="226060" y="300990"/>
                    </a:cubicBezTo>
                    <a:lnTo>
                      <a:pt x="240030" y="311150"/>
                    </a:lnTo>
                    <a:lnTo>
                      <a:pt x="240030" y="4975860"/>
                    </a:lnTo>
                    <a:lnTo>
                      <a:pt x="5110480" y="4975860"/>
                    </a:lnTo>
                    <a:cubicBezTo>
                      <a:pt x="5113020" y="4975860"/>
                      <a:pt x="5115560" y="4974590"/>
                      <a:pt x="5116830" y="4974590"/>
                    </a:cubicBezTo>
                    <a:lnTo>
                      <a:pt x="5125720" y="4987290"/>
                    </a:lnTo>
                    <a:close/>
                    <a:moveTo>
                      <a:pt x="5458460" y="19050"/>
                    </a:moveTo>
                    <a:lnTo>
                      <a:pt x="5458460" y="6330950"/>
                    </a:lnTo>
                    <a:cubicBezTo>
                      <a:pt x="5458460" y="6336030"/>
                      <a:pt x="5455920" y="6341110"/>
                      <a:pt x="5450840" y="6344920"/>
                    </a:cubicBezTo>
                    <a:lnTo>
                      <a:pt x="5429250" y="6329680"/>
                    </a:lnTo>
                    <a:lnTo>
                      <a:pt x="5429250" y="20320"/>
                    </a:lnTo>
                    <a:lnTo>
                      <a:pt x="13970" y="20320"/>
                    </a:lnTo>
                    <a:lnTo>
                      <a:pt x="0" y="7620"/>
                    </a:lnTo>
                    <a:cubicBezTo>
                      <a:pt x="3810" y="2540"/>
                      <a:pt x="8890" y="0"/>
                      <a:pt x="15240" y="0"/>
                    </a:cubicBezTo>
                    <a:lnTo>
                      <a:pt x="5439410" y="0"/>
                    </a:lnTo>
                    <a:cubicBezTo>
                      <a:pt x="5449570" y="0"/>
                      <a:pt x="5458460" y="8890"/>
                      <a:pt x="5458460" y="19050"/>
                    </a:cubicBezTo>
                    <a:close/>
                    <a:moveTo>
                      <a:pt x="5455920" y="30480"/>
                    </a:moveTo>
                    <a:cubicBezTo>
                      <a:pt x="5453380" y="26670"/>
                      <a:pt x="5450840" y="24130"/>
                      <a:pt x="5447030" y="21590"/>
                    </a:cubicBezTo>
                    <a:lnTo>
                      <a:pt x="5455920" y="30480"/>
                    </a:lnTo>
                    <a:close/>
                  </a:path>
                </a:pathLst>
              </a:custGeom>
              <a:solidFill>
                <a:srgbClr val="FFFFFF">
                  <a:alpha val="81961"/>
                </a:srgbClr>
              </a:solidFill>
            </p:spPr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431978" y="7520150"/>
            <a:ext cx="4318969" cy="4114800"/>
          </a:xfrm>
          <a:custGeom>
            <a:avLst/>
            <a:gdLst/>
            <a:ahLst/>
            <a:cxnLst/>
            <a:rect r="r" b="b" t="t" l="l"/>
            <a:pathLst>
              <a:path h="4114800" w="4318969">
                <a:moveTo>
                  <a:pt x="0" y="0"/>
                </a:moveTo>
                <a:lnTo>
                  <a:pt x="4318970" y="0"/>
                </a:lnTo>
                <a:lnTo>
                  <a:pt x="43189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777746" y="6623865"/>
            <a:ext cx="3999340" cy="4114800"/>
          </a:xfrm>
          <a:custGeom>
            <a:avLst/>
            <a:gdLst/>
            <a:ahLst/>
            <a:cxnLst/>
            <a:rect r="r" b="b" t="t" l="l"/>
            <a:pathLst>
              <a:path h="4114800" w="3999340">
                <a:moveTo>
                  <a:pt x="0" y="0"/>
                </a:moveTo>
                <a:lnTo>
                  <a:pt x="3999339" y="0"/>
                </a:lnTo>
                <a:lnTo>
                  <a:pt x="399933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069653" y="2229865"/>
            <a:ext cx="13493629" cy="4930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20"/>
              </a:lnSpc>
            </a:pPr>
            <a:r>
              <a:rPr lang="en-US" sz="3514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Goal: </a:t>
            </a:r>
            <a:r>
              <a:rPr lang="en-US" sz="3514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Compute movie-movie similarity</a:t>
            </a:r>
          </a:p>
          <a:p>
            <a:pPr algn="l">
              <a:lnSpc>
                <a:spcPts val="4920"/>
              </a:lnSpc>
            </a:pPr>
            <a:r>
              <a:rPr lang="en-US" sz="3514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F</a:t>
            </a:r>
            <a:r>
              <a:rPr lang="en-US" sz="3514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ormula: </a:t>
            </a:r>
          </a:p>
          <a:p>
            <a:pPr algn="l">
              <a:lnSpc>
                <a:spcPts val="4920"/>
              </a:lnSpc>
            </a:pPr>
            <a:r>
              <a:rPr lang="en-US" sz="3514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CosSim(A,B)=A⋅B​ /(∣A∣)(∣B∣)</a:t>
            </a:r>
          </a:p>
          <a:p>
            <a:pPr algn="l">
              <a:lnSpc>
                <a:spcPts val="4920"/>
              </a:lnSpc>
            </a:pPr>
            <a:r>
              <a:rPr lang="en-US" sz="3514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Why Effective : </a:t>
            </a:r>
          </a:p>
          <a:p>
            <a:pPr algn="l" marL="758797" indent="-379398" lvl="1">
              <a:lnSpc>
                <a:spcPts val="4920"/>
              </a:lnSpc>
              <a:buFont typeface="Arial"/>
              <a:buChar char="•"/>
            </a:pPr>
            <a:r>
              <a:rPr lang="en-US" sz="3514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Works well on sparse vectors</a:t>
            </a:r>
          </a:p>
          <a:p>
            <a:pPr algn="l" marL="758797" indent="-379398" lvl="1">
              <a:lnSpc>
                <a:spcPts val="4920"/>
              </a:lnSpc>
              <a:buFont typeface="Arial"/>
              <a:buChar char="•"/>
            </a:pPr>
            <a:r>
              <a:rPr lang="en-US" sz="3514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Genre/tag based similarity </a:t>
            </a:r>
          </a:p>
          <a:p>
            <a:pPr algn="l">
              <a:lnSpc>
                <a:spcPts val="4920"/>
              </a:lnSpc>
            </a:pPr>
            <a:r>
              <a:rPr lang="en-US" sz="3514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Output :</a:t>
            </a:r>
            <a:r>
              <a:rPr lang="en-US" sz="3514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</a:p>
          <a:p>
            <a:pPr algn="l" marL="758797" indent="-379398" lvl="1">
              <a:lnSpc>
                <a:spcPts val="4920"/>
              </a:lnSpc>
              <a:buFont typeface="Arial"/>
              <a:buChar char="•"/>
            </a:pPr>
            <a:r>
              <a:rPr lang="en-US" sz="3514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Top-N similar movies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21923" y="1117013"/>
            <a:ext cx="6714191" cy="81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7"/>
              </a:lnSpc>
              <a:spcBef>
                <a:spcPct val="0"/>
              </a:spcBef>
            </a:pPr>
            <a:r>
              <a:rPr lang="en-US" b="true" sz="4855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Cosine Similarity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C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44785" y="-312370"/>
            <a:ext cx="20836530" cy="12167768"/>
            <a:chOff x="0" y="0"/>
            <a:chExt cx="27782040" cy="16223690"/>
          </a:xfrm>
        </p:grpSpPr>
        <p:sp>
          <p:nvSpPr>
            <p:cNvPr name="Freeform 3" id="3"/>
            <p:cNvSpPr/>
            <p:nvPr/>
          </p:nvSpPr>
          <p:spPr>
            <a:xfrm flipH="false" flipV="false" rot="-10656960">
              <a:off x="21448765" y="122056"/>
              <a:ext cx="5937927" cy="3332074"/>
            </a:xfrm>
            <a:custGeom>
              <a:avLst/>
              <a:gdLst/>
              <a:ahLst/>
              <a:cxnLst/>
              <a:rect r="r" b="b" t="t" l="l"/>
              <a:pathLst>
                <a:path h="3332074" w="5937927">
                  <a:moveTo>
                    <a:pt x="0" y="0"/>
                  </a:moveTo>
                  <a:lnTo>
                    <a:pt x="5937927" y="0"/>
                  </a:lnTo>
                  <a:lnTo>
                    <a:pt x="5937927" y="3332074"/>
                  </a:lnTo>
                  <a:lnTo>
                    <a:pt x="0" y="33320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true" flipV="true" rot="-5400000">
              <a:off x="11897602" y="339252"/>
              <a:ext cx="5241555" cy="26527321"/>
            </a:xfrm>
            <a:custGeom>
              <a:avLst/>
              <a:gdLst/>
              <a:ahLst/>
              <a:cxnLst/>
              <a:rect r="r" b="b" t="t" l="l"/>
              <a:pathLst>
                <a:path h="26527321" w="5241555">
                  <a:moveTo>
                    <a:pt x="5241556" y="26527321"/>
                  </a:moveTo>
                  <a:lnTo>
                    <a:pt x="0" y="26527321"/>
                  </a:lnTo>
                  <a:lnTo>
                    <a:pt x="0" y="0"/>
                  </a:lnTo>
                  <a:lnTo>
                    <a:pt x="5241556" y="0"/>
                  </a:lnTo>
                  <a:lnTo>
                    <a:pt x="5241556" y="26527321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179733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475957" y="10041038"/>
              <a:ext cx="5243095" cy="5439711"/>
            </a:xfrm>
            <a:custGeom>
              <a:avLst/>
              <a:gdLst/>
              <a:ahLst/>
              <a:cxnLst/>
              <a:rect r="r" b="b" t="t" l="l"/>
              <a:pathLst>
                <a:path h="5439711" w="5243095">
                  <a:moveTo>
                    <a:pt x="0" y="0"/>
                  </a:moveTo>
                  <a:lnTo>
                    <a:pt x="5243095" y="0"/>
                  </a:lnTo>
                  <a:lnTo>
                    <a:pt x="5243095" y="5439711"/>
                  </a:lnTo>
                  <a:lnTo>
                    <a:pt x="0" y="54397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true" flipV="false" rot="316138">
              <a:off x="22467222" y="7499966"/>
              <a:ext cx="5118327" cy="4514888"/>
            </a:xfrm>
            <a:custGeom>
              <a:avLst/>
              <a:gdLst/>
              <a:ahLst/>
              <a:cxnLst/>
              <a:rect r="r" b="b" t="t" l="l"/>
              <a:pathLst>
                <a:path h="4514888" w="5118327">
                  <a:moveTo>
                    <a:pt x="5118327" y="0"/>
                  </a:moveTo>
                  <a:lnTo>
                    <a:pt x="0" y="0"/>
                  </a:lnTo>
                  <a:lnTo>
                    <a:pt x="0" y="4514889"/>
                  </a:lnTo>
                  <a:lnTo>
                    <a:pt x="5118327" y="4514889"/>
                  </a:lnTo>
                  <a:lnTo>
                    <a:pt x="5118327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4417729" y="4588144"/>
              <a:ext cx="1671918" cy="1674392"/>
            </a:xfrm>
            <a:custGeom>
              <a:avLst/>
              <a:gdLst/>
              <a:ahLst/>
              <a:cxnLst/>
              <a:rect r="r" b="b" t="t" l="l"/>
              <a:pathLst>
                <a:path h="1674392" w="1671918">
                  <a:moveTo>
                    <a:pt x="0" y="0"/>
                  </a:moveTo>
                  <a:lnTo>
                    <a:pt x="1671918" y="0"/>
                  </a:lnTo>
                  <a:lnTo>
                    <a:pt x="1671918" y="1674392"/>
                  </a:lnTo>
                  <a:lnTo>
                    <a:pt x="0" y="16743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true" rot="6276763">
              <a:off x="-965254" y="4492426"/>
              <a:ext cx="6583268" cy="3091918"/>
            </a:xfrm>
            <a:custGeom>
              <a:avLst/>
              <a:gdLst/>
              <a:ahLst/>
              <a:cxnLst/>
              <a:rect r="r" b="b" t="t" l="l"/>
              <a:pathLst>
                <a:path h="3091918" w="6583268">
                  <a:moveTo>
                    <a:pt x="0" y="3091918"/>
                  </a:moveTo>
                  <a:lnTo>
                    <a:pt x="6583268" y="3091918"/>
                  </a:lnTo>
                  <a:lnTo>
                    <a:pt x="6583268" y="0"/>
                  </a:lnTo>
                  <a:lnTo>
                    <a:pt x="0" y="0"/>
                  </a:lnTo>
                  <a:lnTo>
                    <a:pt x="0" y="3091918"/>
                  </a:lnTo>
                  <a:close/>
                </a:path>
              </a:pathLst>
            </a:custGeom>
            <a:blipFill>
              <a:blip r:embed="rId8"/>
              <a:stretch>
                <a:fillRect l="0" t="0" r="0" b="-90435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4022607" y="576015"/>
            <a:ext cx="9346777" cy="81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7"/>
              </a:lnSpc>
              <a:spcBef>
                <a:spcPct val="0"/>
              </a:spcBef>
            </a:pPr>
            <a:r>
              <a:rPr lang="en-US" b="true" sz="4855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Evaluation Metrics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02556" y="2576293"/>
            <a:ext cx="2591395" cy="422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Cluster distribution: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Cluster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0     259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1      20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2      90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3      19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4    2728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5     847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6    1237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7     405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8      34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9      20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881780" y="2249069"/>
            <a:ext cx="6823353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Performance evaluation of Random Forest Regressor:</a:t>
            </a:r>
          </a:p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Mean squared error: 1.256169237466984</a:t>
            </a:r>
          </a:p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Mean absolute error: 0.9523022086875719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R2 score: 0.17871139093747979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953158" y="3985993"/>
            <a:ext cx="6680597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</a:t>
            </a: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erformance evaluation of Decision Tree Regressor :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Mean squared error: 0.09026800670016752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Mean absolute error: 0.08877721943048589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R2 score: 0.9526017807828623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372199" y="5936532"/>
            <a:ext cx="5842516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</a:t>
            </a: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erformance evaluation of Linear Regression: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Mean squared error: 0.41726604724835503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Mean absolute error: 0.48133520277992636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R2 score: 0.7809005836914157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C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-833060" y="1890357"/>
            <a:ext cx="2385111" cy="1338408"/>
          </a:xfrm>
          <a:custGeom>
            <a:avLst/>
            <a:gdLst/>
            <a:ahLst/>
            <a:cxnLst/>
            <a:rect r="r" b="b" t="t" l="l"/>
            <a:pathLst>
              <a:path h="1338408" w="2385111">
                <a:moveTo>
                  <a:pt x="0" y="1338407"/>
                </a:moveTo>
                <a:lnTo>
                  <a:pt x="2385112" y="1338407"/>
                </a:lnTo>
                <a:lnTo>
                  <a:pt x="2385112" y="0"/>
                </a:lnTo>
                <a:lnTo>
                  <a:pt x="0" y="0"/>
                </a:lnTo>
                <a:lnTo>
                  <a:pt x="0" y="1338407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633024">
            <a:off x="-843474" y="7342930"/>
            <a:ext cx="5675315" cy="5888139"/>
          </a:xfrm>
          <a:custGeom>
            <a:avLst/>
            <a:gdLst/>
            <a:ahLst/>
            <a:cxnLst/>
            <a:rect r="r" b="b" t="t" l="l"/>
            <a:pathLst>
              <a:path h="5888139" w="5675315">
                <a:moveTo>
                  <a:pt x="0" y="0"/>
                </a:moveTo>
                <a:lnTo>
                  <a:pt x="5675315" y="0"/>
                </a:lnTo>
                <a:lnTo>
                  <a:pt x="5675315" y="5888140"/>
                </a:lnTo>
                <a:lnTo>
                  <a:pt x="0" y="58881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273417">
            <a:off x="7325713" y="2139567"/>
            <a:ext cx="7093311" cy="8240371"/>
            <a:chOff x="0" y="0"/>
            <a:chExt cx="546608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439410" cy="6348730"/>
            </a:xfrm>
            <a:custGeom>
              <a:avLst/>
              <a:gdLst/>
              <a:ahLst/>
              <a:cxnLst/>
              <a:rect r="r" b="b" t="t" l="l"/>
              <a:pathLst>
                <a:path h="6348730" w="5439410">
                  <a:moveTo>
                    <a:pt x="541909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20320"/>
                  </a:cubicBezTo>
                  <a:lnTo>
                    <a:pt x="0" y="6329680"/>
                  </a:lnTo>
                  <a:cubicBezTo>
                    <a:pt x="0" y="6339840"/>
                    <a:pt x="8890" y="6348730"/>
                    <a:pt x="19050" y="6348730"/>
                  </a:cubicBezTo>
                  <a:lnTo>
                    <a:pt x="5419090" y="6348730"/>
                  </a:lnTo>
                  <a:cubicBezTo>
                    <a:pt x="5429250" y="6348730"/>
                    <a:pt x="5438140" y="6339840"/>
                    <a:pt x="5438140" y="6329680"/>
                  </a:cubicBezTo>
                  <a:lnTo>
                    <a:pt x="5438140" y="20320"/>
                  </a:lnTo>
                  <a:cubicBezTo>
                    <a:pt x="5439410" y="8890"/>
                    <a:pt x="5430520" y="0"/>
                    <a:pt x="5419090" y="0"/>
                  </a:cubicBezTo>
                  <a:close/>
                  <a:moveTo>
                    <a:pt x="5137150" y="314960"/>
                  </a:moveTo>
                  <a:lnTo>
                    <a:pt x="5137150" y="4970780"/>
                  </a:lnTo>
                  <a:cubicBezTo>
                    <a:pt x="5137150" y="4980940"/>
                    <a:pt x="5128260" y="4989830"/>
                    <a:pt x="5118100" y="4989830"/>
                  </a:cubicBezTo>
                  <a:lnTo>
                    <a:pt x="266700" y="4989830"/>
                  </a:lnTo>
                  <a:cubicBezTo>
                    <a:pt x="256540" y="4989830"/>
                    <a:pt x="247650" y="4980940"/>
                    <a:pt x="247650" y="4970780"/>
                  </a:cubicBezTo>
                  <a:lnTo>
                    <a:pt x="247650" y="314960"/>
                  </a:lnTo>
                  <a:cubicBezTo>
                    <a:pt x="247650" y="304800"/>
                    <a:pt x="256540" y="295910"/>
                    <a:pt x="266700" y="295910"/>
                  </a:cubicBezTo>
                  <a:lnTo>
                    <a:pt x="5118100" y="295910"/>
                  </a:lnTo>
                  <a:cubicBezTo>
                    <a:pt x="5129530" y="294640"/>
                    <a:pt x="5137150" y="303530"/>
                    <a:pt x="5137150" y="314960"/>
                  </a:cubicBezTo>
                  <a:close/>
                </a:path>
              </a:pathLst>
            </a:custGeom>
            <a:solidFill>
              <a:srgbClr val="202022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47650" y="294640"/>
              <a:ext cx="4889500" cy="4693920"/>
            </a:xfrm>
            <a:custGeom>
              <a:avLst/>
              <a:gdLst/>
              <a:ahLst/>
              <a:cxnLst/>
              <a:rect r="r" b="b" t="t" l="l"/>
              <a:pathLst>
                <a:path h="4693920" w="4889500">
                  <a:moveTo>
                    <a:pt x="487045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19050"/>
                  </a:cubicBezTo>
                  <a:lnTo>
                    <a:pt x="0" y="4674870"/>
                  </a:lnTo>
                  <a:cubicBezTo>
                    <a:pt x="0" y="4686300"/>
                    <a:pt x="8890" y="4693920"/>
                    <a:pt x="19050" y="4693920"/>
                  </a:cubicBezTo>
                  <a:lnTo>
                    <a:pt x="4870450" y="4693920"/>
                  </a:lnTo>
                  <a:cubicBezTo>
                    <a:pt x="4880610" y="4693920"/>
                    <a:pt x="4889500" y="4685030"/>
                    <a:pt x="4889500" y="4674870"/>
                  </a:cubicBezTo>
                  <a:lnTo>
                    <a:pt x="4889500" y="20320"/>
                  </a:lnTo>
                  <a:cubicBezTo>
                    <a:pt x="4889500" y="8890"/>
                    <a:pt x="4881880" y="0"/>
                    <a:pt x="4870450" y="0"/>
                  </a:cubicBezTo>
                  <a:close/>
                </a:path>
              </a:pathLst>
            </a:custGeom>
            <a:blipFill>
              <a:blip r:embed="rId4"/>
              <a:stretch>
                <a:fillRect l="-22045" t="0" r="-22045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270" y="6350"/>
              <a:ext cx="5457190" cy="6342380"/>
            </a:xfrm>
            <a:custGeom>
              <a:avLst/>
              <a:gdLst/>
              <a:ahLst/>
              <a:cxnLst/>
              <a:rect r="r" b="b" t="t" l="l"/>
              <a:pathLst>
                <a:path h="6342380" w="5457190">
                  <a:moveTo>
                    <a:pt x="5137150" y="302260"/>
                  </a:moveTo>
                  <a:cubicBezTo>
                    <a:pt x="5137150" y="302260"/>
                    <a:pt x="5133340" y="290830"/>
                    <a:pt x="5119370" y="289560"/>
                  </a:cubicBezTo>
                  <a:lnTo>
                    <a:pt x="248920" y="289560"/>
                  </a:lnTo>
                  <a:cubicBezTo>
                    <a:pt x="240030" y="289560"/>
                    <a:pt x="228600" y="293370"/>
                    <a:pt x="228600" y="303530"/>
                  </a:cubicBezTo>
                  <a:lnTo>
                    <a:pt x="232410" y="312420"/>
                  </a:lnTo>
                  <a:cubicBezTo>
                    <a:pt x="236220" y="307340"/>
                    <a:pt x="242570" y="304800"/>
                    <a:pt x="248920" y="304800"/>
                  </a:cubicBezTo>
                  <a:lnTo>
                    <a:pt x="5123180" y="304800"/>
                  </a:lnTo>
                  <a:lnTo>
                    <a:pt x="5123180" y="4966970"/>
                  </a:lnTo>
                  <a:cubicBezTo>
                    <a:pt x="5123180" y="4973320"/>
                    <a:pt x="5120640" y="4979670"/>
                    <a:pt x="5115560" y="4983480"/>
                  </a:cubicBezTo>
                  <a:lnTo>
                    <a:pt x="5120640" y="4983480"/>
                  </a:lnTo>
                  <a:cubicBezTo>
                    <a:pt x="5129530" y="4983480"/>
                    <a:pt x="5137150" y="4975860"/>
                    <a:pt x="5137150" y="4966970"/>
                  </a:cubicBezTo>
                  <a:lnTo>
                    <a:pt x="5137150" y="302260"/>
                  </a:lnTo>
                  <a:close/>
                  <a:moveTo>
                    <a:pt x="5438140" y="6324600"/>
                  </a:moveTo>
                  <a:lnTo>
                    <a:pt x="20320" y="6324600"/>
                  </a:lnTo>
                  <a:lnTo>
                    <a:pt x="20320" y="12700"/>
                  </a:lnTo>
                  <a:lnTo>
                    <a:pt x="6350" y="0"/>
                  </a:lnTo>
                  <a:lnTo>
                    <a:pt x="5080" y="0"/>
                  </a:lnTo>
                  <a:cubicBezTo>
                    <a:pt x="2540" y="3810"/>
                    <a:pt x="0" y="7620"/>
                    <a:pt x="0" y="12700"/>
                  </a:cubicBezTo>
                  <a:lnTo>
                    <a:pt x="0" y="6323330"/>
                  </a:lnTo>
                  <a:cubicBezTo>
                    <a:pt x="0" y="6334760"/>
                    <a:pt x="8890" y="6342380"/>
                    <a:pt x="19050" y="6342380"/>
                  </a:cubicBezTo>
                  <a:lnTo>
                    <a:pt x="5444490" y="6342380"/>
                  </a:lnTo>
                  <a:cubicBezTo>
                    <a:pt x="5449570" y="6342380"/>
                    <a:pt x="5453380" y="6341110"/>
                    <a:pt x="5457190" y="6337300"/>
                  </a:cubicBezTo>
                  <a:lnTo>
                    <a:pt x="5438140" y="6324600"/>
                  </a:lnTo>
                  <a:close/>
                </a:path>
              </a:pathLst>
            </a:custGeom>
            <a:solidFill>
              <a:srgbClr val="3C3333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7620" y="0"/>
              <a:ext cx="5458460" cy="6344920"/>
            </a:xfrm>
            <a:custGeom>
              <a:avLst/>
              <a:gdLst/>
              <a:ahLst/>
              <a:cxnLst/>
              <a:rect r="r" b="b" t="t" l="l"/>
              <a:pathLst>
                <a:path h="6344920" w="5458460">
                  <a:moveTo>
                    <a:pt x="5125720" y="4987290"/>
                  </a:moveTo>
                  <a:cubicBezTo>
                    <a:pt x="5121910" y="4992370"/>
                    <a:pt x="5116830" y="4994910"/>
                    <a:pt x="5110480" y="4994910"/>
                  </a:cubicBezTo>
                  <a:lnTo>
                    <a:pt x="243840" y="4994910"/>
                  </a:lnTo>
                  <a:cubicBezTo>
                    <a:pt x="237490" y="4994910"/>
                    <a:pt x="231140" y="4992370"/>
                    <a:pt x="227330" y="4986020"/>
                  </a:cubicBezTo>
                  <a:cubicBezTo>
                    <a:pt x="222250" y="4982210"/>
                    <a:pt x="219710" y="4977130"/>
                    <a:pt x="219710" y="4970780"/>
                  </a:cubicBezTo>
                  <a:lnTo>
                    <a:pt x="219710" y="314960"/>
                  </a:lnTo>
                  <a:cubicBezTo>
                    <a:pt x="219710" y="309880"/>
                    <a:pt x="222250" y="304800"/>
                    <a:pt x="226060" y="300990"/>
                  </a:cubicBezTo>
                  <a:lnTo>
                    <a:pt x="240030" y="311150"/>
                  </a:lnTo>
                  <a:lnTo>
                    <a:pt x="240030" y="4975860"/>
                  </a:lnTo>
                  <a:lnTo>
                    <a:pt x="5110480" y="4975860"/>
                  </a:lnTo>
                  <a:cubicBezTo>
                    <a:pt x="5113020" y="4975860"/>
                    <a:pt x="5115560" y="4974590"/>
                    <a:pt x="5116830" y="4974590"/>
                  </a:cubicBezTo>
                  <a:lnTo>
                    <a:pt x="5125720" y="4987290"/>
                  </a:lnTo>
                  <a:close/>
                  <a:moveTo>
                    <a:pt x="5458460" y="19050"/>
                  </a:moveTo>
                  <a:lnTo>
                    <a:pt x="5458460" y="6330950"/>
                  </a:lnTo>
                  <a:cubicBezTo>
                    <a:pt x="5458460" y="6336030"/>
                    <a:pt x="5455920" y="6341110"/>
                    <a:pt x="5450840" y="6344920"/>
                  </a:cubicBezTo>
                  <a:lnTo>
                    <a:pt x="5429250" y="6329680"/>
                  </a:lnTo>
                  <a:lnTo>
                    <a:pt x="5429250" y="20320"/>
                  </a:lnTo>
                  <a:lnTo>
                    <a:pt x="13970" y="20320"/>
                  </a:lnTo>
                  <a:lnTo>
                    <a:pt x="0" y="7620"/>
                  </a:lnTo>
                  <a:cubicBezTo>
                    <a:pt x="3810" y="2540"/>
                    <a:pt x="8890" y="0"/>
                    <a:pt x="15240" y="0"/>
                  </a:cubicBezTo>
                  <a:lnTo>
                    <a:pt x="5439410" y="0"/>
                  </a:lnTo>
                  <a:cubicBezTo>
                    <a:pt x="5449570" y="0"/>
                    <a:pt x="5458460" y="8890"/>
                    <a:pt x="5458460" y="19050"/>
                  </a:cubicBezTo>
                  <a:close/>
                  <a:moveTo>
                    <a:pt x="5455920" y="30480"/>
                  </a:moveTo>
                  <a:cubicBezTo>
                    <a:pt x="5453380" y="26670"/>
                    <a:pt x="5450840" y="24130"/>
                    <a:pt x="5447030" y="21590"/>
                  </a:cubicBezTo>
                  <a:lnTo>
                    <a:pt x="5455920" y="304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-179110">
            <a:off x="12600593" y="101046"/>
            <a:ext cx="7093311" cy="8240371"/>
            <a:chOff x="0" y="0"/>
            <a:chExt cx="546608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439410" cy="6348730"/>
            </a:xfrm>
            <a:custGeom>
              <a:avLst/>
              <a:gdLst/>
              <a:ahLst/>
              <a:cxnLst/>
              <a:rect r="r" b="b" t="t" l="l"/>
              <a:pathLst>
                <a:path h="6348730" w="5439410">
                  <a:moveTo>
                    <a:pt x="541909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20320"/>
                  </a:cubicBezTo>
                  <a:lnTo>
                    <a:pt x="0" y="6329680"/>
                  </a:lnTo>
                  <a:cubicBezTo>
                    <a:pt x="0" y="6339840"/>
                    <a:pt x="8890" y="6348730"/>
                    <a:pt x="19050" y="6348730"/>
                  </a:cubicBezTo>
                  <a:lnTo>
                    <a:pt x="5419090" y="6348730"/>
                  </a:lnTo>
                  <a:cubicBezTo>
                    <a:pt x="5429250" y="6348730"/>
                    <a:pt x="5438140" y="6339840"/>
                    <a:pt x="5438140" y="6329680"/>
                  </a:cubicBezTo>
                  <a:lnTo>
                    <a:pt x="5438140" y="20320"/>
                  </a:lnTo>
                  <a:cubicBezTo>
                    <a:pt x="5439410" y="8890"/>
                    <a:pt x="5430520" y="0"/>
                    <a:pt x="5419090" y="0"/>
                  </a:cubicBezTo>
                  <a:close/>
                  <a:moveTo>
                    <a:pt x="5137150" y="314960"/>
                  </a:moveTo>
                  <a:lnTo>
                    <a:pt x="5137150" y="4970780"/>
                  </a:lnTo>
                  <a:cubicBezTo>
                    <a:pt x="5137150" y="4980940"/>
                    <a:pt x="5128260" y="4989830"/>
                    <a:pt x="5118100" y="4989830"/>
                  </a:cubicBezTo>
                  <a:lnTo>
                    <a:pt x="266700" y="4989830"/>
                  </a:lnTo>
                  <a:cubicBezTo>
                    <a:pt x="256540" y="4989830"/>
                    <a:pt x="247650" y="4980940"/>
                    <a:pt x="247650" y="4970780"/>
                  </a:cubicBezTo>
                  <a:lnTo>
                    <a:pt x="247650" y="314960"/>
                  </a:lnTo>
                  <a:cubicBezTo>
                    <a:pt x="247650" y="304800"/>
                    <a:pt x="256540" y="295910"/>
                    <a:pt x="266700" y="295910"/>
                  </a:cubicBezTo>
                  <a:lnTo>
                    <a:pt x="5118100" y="295910"/>
                  </a:lnTo>
                  <a:cubicBezTo>
                    <a:pt x="5129530" y="294640"/>
                    <a:pt x="5137150" y="303530"/>
                    <a:pt x="5137150" y="314960"/>
                  </a:cubicBezTo>
                  <a:close/>
                </a:path>
              </a:pathLst>
            </a:custGeom>
            <a:solidFill>
              <a:srgbClr val="202022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47650" y="294640"/>
              <a:ext cx="4889500" cy="4693920"/>
            </a:xfrm>
            <a:custGeom>
              <a:avLst/>
              <a:gdLst/>
              <a:ahLst/>
              <a:cxnLst/>
              <a:rect r="r" b="b" t="t" l="l"/>
              <a:pathLst>
                <a:path h="4693920" w="4889500">
                  <a:moveTo>
                    <a:pt x="487045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19050"/>
                  </a:cubicBezTo>
                  <a:lnTo>
                    <a:pt x="0" y="4674870"/>
                  </a:lnTo>
                  <a:cubicBezTo>
                    <a:pt x="0" y="4686300"/>
                    <a:pt x="8890" y="4693920"/>
                    <a:pt x="19050" y="4693920"/>
                  </a:cubicBezTo>
                  <a:lnTo>
                    <a:pt x="4870450" y="4693920"/>
                  </a:lnTo>
                  <a:cubicBezTo>
                    <a:pt x="4880610" y="4693920"/>
                    <a:pt x="4889500" y="4685030"/>
                    <a:pt x="4889500" y="4674870"/>
                  </a:cubicBezTo>
                  <a:lnTo>
                    <a:pt x="4889500" y="20320"/>
                  </a:lnTo>
                  <a:cubicBezTo>
                    <a:pt x="4889500" y="8890"/>
                    <a:pt x="4881880" y="0"/>
                    <a:pt x="4870450" y="0"/>
                  </a:cubicBezTo>
                  <a:close/>
                </a:path>
              </a:pathLst>
            </a:custGeom>
            <a:blipFill>
              <a:blip r:embed="rId5"/>
              <a:stretch>
                <a:fillRect l="-22045" t="0" r="-22045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270" y="6350"/>
              <a:ext cx="5457190" cy="6342380"/>
            </a:xfrm>
            <a:custGeom>
              <a:avLst/>
              <a:gdLst/>
              <a:ahLst/>
              <a:cxnLst/>
              <a:rect r="r" b="b" t="t" l="l"/>
              <a:pathLst>
                <a:path h="6342380" w="5457190">
                  <a:moveTo>
                    <a:pt x="5137150" y="302260"/>
                  </a:moveTo>
                  <a:cubicBezTo>
                    <a:pt x="5137150" y="302260"/>
                    <a:pt x="5133340" y="290830"/>
                    <a:pt x="5119370" y="289560"/>
                  </a:cubicBezTo>
                  <a:lnTo>
                    <a:pt x="248920" y="289560"/>
                  </a:lnTo>
                  <a:cubicBezTo>
                    <a:pt x="240030" y="289560"/>
                    <a:pt x="228600" y="293370"/>
                    <a:pt x="228600" y="303530"/>
                  </a:cubicBezTo>
                  <a:lnTo>
                    <a:pt x="232410" y="312420"/>
                  </a:lnTo>
                  <a:cubicBezTo>
                    <a:pt x="236220" y="307340"/>
                    <a:pt x="242570" y="304800"/>
                    <a:pt x="248920" y="304800"/>
                  </a:cubicBezTo>
                  <a:lnTo>
                    <a:pt x="5123180" y="304800"/>
                  </a:lnTo>
                  <a:lnTo>
                    <a:pt x="5123180" y="4966970"/>
                  </a:lnTo>
                  <a:cubicBezTo>
                    <a:pt x="5123180" y="4973320"/>
                    <a:pt x="5120640" y="4979670"/>
                    <a:pt x="5115560" y="4983480"/>
                  </a:cubicBezTo>
                  <a:lnTo>
                    <a:pt x="5120640" y="4983480"/>
                  </a:lnTo>
                  <a:cubicBezTo>
                    <a:pt x="5129530" y="4983480"/>
                    <a:pt x="5137150" y="4975860"/>
                    <a:pt x="5137150" y="4966970"/>
                  </a:cubicBezTo>
                  <a:lnTo>
                    <a:pt x="5137150" y="302260"/>
                  </a:lnTo>
                  <a:close/>
                  <a:moveTo>
                    <a:pt x="5438140" y="6324600"/>
                  </a:moveTo>
                  <a:lnTo>
                    <a:pt x="20320" y="6324600"/>
                  </a:lnTo>
                  <a:lnTo>
                    <a:pt x="20320" y="12700"/>
                  </a:lnTo>
                  <a:lnTo>
                    <a:pt x="6350" y="0"/>
                  </a:lnTo>
                  <a:lnTo>
                    <a:pt x="5080" y="0"/>
                  </a:lnTo>
                  <a:cubicBezTo>
                    <a:pt x="2540" y="3810"/>
                    <a:pt x="0" y="7620"/>
                    <a:pt x="0" y="12700"/>
                  </a:cubicBezTo>
                  <a:lnTo>
                    <a:pt x="0" y="6323330"/>
                  </a:lnTo>
                  <a:cubicBezTo>
                    <a:pt x="0" y="6334760"/>
                    <a:pt x="8890" y="6342380"/>
                    <a:pt x="19050" y="6342380"/>
                  </a:cubicBezTo>
                  <a:lnTo>
                    <a:pt x="5444490" y="6342380"/>
                  </a:lnTo>
                  <a:cubicBezTo>
                    <a:pt x="5449570" y="6342380"/>
                    <a:pt x="5453380" y="6341110"/>
                    <a:pt x="5457190" y="6337300"/>
                  </a:cubicBezTo>
                  <a:lnTo>
                    <a:pt x="5438140" y="6324600"/>
                  </a:lnTo>
                  <a:close/>
                </a:path>
              </a:pathLst>
            </a:custGeom>
            <a:solidFill>
              <a:srgbClr val="3C3333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7620" y="0"/>
              <a:ext cx="5458460" cy="6344920"/>
            </a:xfrm>
            <a:custGeom>
              <a:avLst/>
              <a:gdLst/>
              <a:ahLst/>
              <a:cxnLst/>
              <a:rect r="r" b="b" t="t" l="l"/>
              <a:pathLst>
                <a:path h="6344920" w="5458460">
                  <a:moveTo>
                    <a:pt x="5125720" y="4987290"/>
                  </a:moveTo>
                  <a:cubicBezTo>
                    <a:pt x="5121910" y="4992370"/>
                    <a:pt x="5116830" y="4994910"/>
                    <a:pt x="5110480" y="4994910"/>
                  </a:cubicBezTo>
                  <a:lnTo>
                    <a:pt x="243840" y="4994910"/>
                  </a:lnTo>
                  <a:cubicBezTo>
                    <a:pt x="237490" y="4994910"/>
                    <a:pt x="231140" y="4992370"/>
                    <a:pt x="227330" y="4986020"/>
                  </a:cubicBezTo>
                  <a:cubicBezTo>
                    <a:pt x="222250" y="4982210"/>
                    <a:pt x="219710" y="4977130"/>
                    <a:pt x="219710" y="4970780"/>
                  </a:cubicBezTo>
                  <a:lnTo>
                    <a:pt x="219710" y="314960"/>
                  </a:lnTo>
                  <a:cubicBezTo>
                    <a:pt x="219710" y="309880"/>
                    <a:pt x="222250" y="304800"/>
                    <a:pt x="226060" y="300990"/>
                  </a:cubicBezTo>
                  <a:lnTo>
                    <a:pt x="240030" y="311150"/>
                  </a:lnTo>
                  <a:lnTo>
                    <a:pt x="240030" y="4975860"/>
                  </a:lnTo>
                  <a:lnTo>
                    <a:pt x="5110480" y="4975860"/>
                  </a:lnTo>
                  <a:cubicBezTo>
                    <a:pt x="5113020" y="4975860"/>
                    <a:pt x="5115560" y="4974590"/>
                    <a:pt x="5116830" y="4974590"/>
                  </a:cubicBezTo>
                  <a:lnTo>
                    <a:pt x="5125720" y="4987290"/>
                  </a:lnTo>
                  <a:close/>
                  <a:moveTo>
                    <a:pt x="5458460" y="19050"/>
                  </a:moveTo>
                  <a:lnTo>
                    <a:pt x="5458460" y="6330950"/>
                  </a:lnTo>
                  <a:cubicBezTo>
                    <a:pt x="5458460" y="6336030"/>
                    <a:pt x="5455920" y="6341110"/>
                    <a:pt x="5450840" y="6344920"/>
                  </a:cubicBezTo>
                  <a:lnTo>
                    <a:pt x="5429250" y="6329680"/>
                  </a:lnTo>
                  <a:lnTo>
                    <a:pt x="5429250" y="20320"/>
                  </a:lnTo>
                  <a:lnTo>
                    <a:pt x="13970" y="20320"/>
                  </a:lnTo>
                  <a:lnTo>
                    <a:pt x="0" y="7620"/>
                  </a:lnTo>
                  <a:cubicBezTo>
                    <a:pt x="3810" y="2540"/>
                    <a:pt x="8890" y="0"/>
                    <a:pt x="15240" y="0"/>
                  </a:cubicBezTo>
                  <a:lnTo>
                    <a:pt x="5439410" y="0"/>
                  </a:lnTo>
                  <a:cubicBezTo>
                    <a:pt x="5449570" y="0"/>
                    <a:pt x="5458460" y="8890"/>
                    <a:pt x="5458460" y="19050"/>
                  </a:cubicBezTo>
                  <a:close/>
                  <a:moveTo>
                    <a:pt x="5455920" y="30480"/>
                  </a:moveTo>
                  <a:cubicBezTo>
                    <a:pt x="5453380" y="26670"/>
                    <a:pt x="5450840" y="24130"/>
                    <a:pt x="5447030" y="21590"/>
                  </a:cubicBezTo>
                  <a:lnTo>
                    <a:pt x="5455920" y="304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-699551">
            <a:off x="13622982" y="7899748"/>
            <a:ext cx="5495462" cy="2717104"/>
          </a:xfrm>
          <a:custGeom>
            <a:avLst/>
            <a:gdLst/>
            <a:ahLst/>
            <a:cxnLst/>
            <a:rect r="r" b="b" t="t" l="l"/>
            <a:pathLst>
              <a:path h="2717104" w="5495462">
                <a:moveTo>
                  <a:pt x="0" y="0"/>
                </a:moveTo>
                <a:lnTo>
                  <a:pt x="5495462" y="0"/>
                </a:lnTo>
                <a:lnTo>
                  <a:pt x="5495462" y="2717104"/>
                </a:lnTo>
                <a:lnTo>
                  <a:pt x="0" y="27171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10603115">
            <a:off x="4006486" y="8300459"/>
            <a:ext cx="4302780" cy="2020857"/>
          </a:xfrm>
          <a:custGeom>
            <a:avLst/>
            <a:gdLst/>
            <a:ahLst/>
            <a:cxnLst/>
            <a:rect r="r" b="b" t="t" l="l"/>
            <a:pathLst>
              <a:path h="2020857" w="4302780">
                <a:moveTo>
                  <a:pt x="0" y="2020857"/>
                </a:moveTo>
                <a:lnTo>
                  <a:pt x="4302780" y="2020857"/>
                </a:lnTo>
                <a:lnTo>
                  <a:pt x="4302780" y="0"/>
                </a:lnTo>
                <a:lnTo>
                  <a:pt x="0" y="0"/>
                </a:lnTo>
                <a:lnTo>
                  <a:pt x="0" y="2020857"/>
                </a:lnTo>
                <a:close/>
              </a:path>
            </a:pathLst>
          </a:custGeom>
          <a:blipFill>
            <a:blip r:embed="rId7"/>
            <a:stretch>
              <a:fillRect l="0" t="0" r="0" b="-90435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329006" y="1536882"/>
            <a:ext cx="1438986" cy="1441115"/>
          </a:xfrm>
          <a:custGeom>
            <a:avLst/>
            <a:gdLst/>
            <a:ahLst/>
            <a:cxnLst/>
            <a:rect r="r" b="b" t="t" l="l"/>
            <a:pathLst>
              <a:path h="1441115" w="1438986">
                <a:moveTo>
                  <a:pt x="0" y="0"/>
                </a:moveTo>
                <a:lnTo>
                  <a:pt x="1438987" y="0"/>
                </a:lnTo>
                <a:lnTo>
                  <a:pt x="1438987" y="1441115"/>
                </a:lnTo>
                <a:lnTo>
                  <a:pt x="0" y="14411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9144000" y="773622"/>
            <a:ext cx="3456738" cy="847639"/>
          </a:xfrm>
          <a:custGeom>
            <a:avLst/>
            <a:gdLst/>
            <a:ahLst/>
            <a:cxnLst/>
            <a:rect r="r" b="b" t="t" l="l"/>
            <a:pathLst>
              <a:path h="847639" w="3456738">
                <a:moveTo>
                  <a:pt x="0" y="0"/>
                </a:moveTo>
                <a:lnTo>
                  <a:pt x="3456738" y="0"/>
                </a:lnTo>
                <a:lnTo>
                  <a:pt x="3456738" y="847639"/>
                </a:lnTo>
                <a:lnTo>
                  <a:pt x="0" y="84763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779399" y="6133193"/>
            <a:ext cx="4508601" cy="4091555"/>
          </a:xfrm>
          <a:custGeom>
            <a:avLst/>
            <a:gdLst/>
            <a:ahLst/>
            <a:cxnLst/>
            <a:rect r="r" b="b" t="t" l="l"/>
            <a:pathLst>
              <a:path h="4091555" w="4508601">
                <a:moveTo>
                  <a:pt x="0" y="0"/>
                </a:moveTo>
                <a:lnTo>
                  <a:pt x="4508601" y="0"/>
                </a:lnTo>
                <a:lnTo>
                  <a:pt x="4508601" y="4091555"/>
                </a:lnTo>
                <a:lnTo>
                  <a:pt x="0" y="409155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76000"/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24462" y="1903230"/>
            <a:ext cx="7062666" cy="1690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78"/>
              </a:lnSpc>
            </a:pPr>
            <a:r>
              <a:rPr lang="en-US" sz="9984" b="true">
                <a:solidFill>
                  <a:srgbClr val="306B52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THANK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38066" y="2292197"/>
            <a:ext cx="5526418" cy="4437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521"/>
              </a:lnSpc>
            </a:pPr>
            <a:r>
              <a:rPr lang="en-US" sz="24658">
                <a:solidFill>
                  <a:srgbClr val="306B52"/>
                </a:solidFill>
                <a:latin typeface="Yellowtail"/>
                <a:ea typeface="Yellowtail"/>
                <a:cs typeface="Yellowtail"/>
                <a:sym typeface="Yellowtail"/>
              </a:rPr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14179" y="7518155"/>
            <a:ext cx="7747472" cy="4347502"/>
          </a:xfrm>
          <a:custGeom>
            <a:avLst/>
            <a:gdLst/>
            <a:ahLst/>
            <a:cxnLst/>
            <a:rect r="r" b="b" t="t" l="l"/>
            <a:pathLst>
              <a:path h="4347502" w="7747472">
                <a:moveTo>
                  <a:pt x="0" y="0"/>
                </a:moveTo>
                <a:lnTo>
                  <a:pt x="7747472" y="0"/>
                </a:lnTo>
                <a:lnTo>
                  <a:pt x="7747472" y="4347502"/>
                </a:lnTo>
                <a:lnTo>
                  <a:pt x="0" y="434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7709252">
            <a:off x="15545495" y="-1953237"/>
            <a:ext cx="4512568" cy="4681789"/>
          </a:xfrm>
          <a:custGeom>
            <a:avLst/>
            <a:gdLst/>
            <a:ahLst/>
            <a:cxnLst/>
            <a:rect r="r" b="b" t="t" l="l"/>
            <a:pathLst>
              <a:path h="4681789" w="4512568">
                <a:moveTo>
                  <a:pt x="0" y="0"/>
                </a:moveTo>
                <a:lnTo>
                  <a:pt x="4512568" y="0"/>
                </a:lnTo>
                <a:lnTo>
                  <a:pt x="4512568" y="4681789"/>
                </a:lnTo>
                <a:lnTo>
                  <a:pt x="0" y="46817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8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944253" y="8212531"/>
            <a:ext cx="1806029" cy="1509537"/>
          </a:xfrm>
          <a:custGeom>
            <a:avLst/>
            <a:gdLst/>
            <a:ahLst/>
            <a:cxnLst/>
            <a:rect r="r" b="b" t="t" l="l"/>
            <a:pathLst>
              <a:path h="1509537" w="1806029">
                <a:moveTo>
                  <a:pt x="0" y="0"/>
                </a:moveTo>
                <a:lnTo>
                  <a:pt x="1806029" y="0"/>
                </a:lnTo>
                <a:lnTo>
                  <a:pt x="1806029" y="1509538"/>
                </a:lnTo>
                <a:lnTo>
                  <a:pt x="0" y="150953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8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605593">
            <a:off x="16737711" y="4876390"/>
            <a:ext cx="1417010" cy="1646154"/>
            <a:chOff x="0" y="0"/>
            <a:chExt cx="546608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439410" cy="6348730"/>
            </a:xfrm>
            <a:custGeom>
              <a:avLst/>
              <a:gdLst/>
              <a:ahLst/>
              <a:cxnLst/>
              <a:rect r="r" b="b" t="t" l="l"/>
              <a:pathLst>
                <a:path h="6348730" w="5439410">
                  <a:moveTo>
                    <a:pt x="541909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20320"/>
                  </a:cubicBezTo>
                  <a:lnTo>
                    <a:pt x="0" y="6329680"/>
                  </a:lnTo>
                  <a:cubicBezTo>
                    <a:pt x="0" y="6339840"/>
                    <a:pt x="8890" y="6348730"/>
                    <a:pt x="19050" y="6348730"/>
                  </a:cubicBezTo>
                  <a:lnTo>
                    <a:pt x="5419090" y="6348730"/>
                  </a:lnTo>
                  <a:cubicBezTo>
                    <a:pt x="5429250" y="6348730"/>
                    <a:pt x="5438140" y="6339840"/>
                    <a:pt x="5438140" y="6329680"/>
                  </a:cubicBezTo>
                  <a:lnTo>
                    <a:pt x="5438140" y="20320"/>
                  </a:lnTo>
                  <a:cubicBezTo>
                    <a:pt x="5439410" y="8890"/>
                    <a:pt x="5430520" y="0"/>
                    <a:pt x="5419090" y="0"/>
                  </a:cubicBezTo>
                  <a:close/>
                  <a:moveTo>
                    <a:pt x="5137150" y="314960"/>
                  </a:moveTo>
                  <a:lnTo>
                    <a:pt x="5137150" y="4970780"/>
                  </a:lnTo>
                  <a:cubicBezTo>
                    <a:pt x="5137150" y="4980940"/>
                    <a:pt x="5128260" y="4989830"/>
                    <a:pt x="5118100" y="4989830"/>
                  </a:cubicBezTo>
                  <a:lnTo>
                    <a:pt x="266700" y="4989830"/>
                  </a:lnTo>
                  <a:cubicBezTo>
                    <a:pt x="256540" y="4989830"/>
                    <a:pt x="247650" y="4980940"/>
                    <a:pt x="247650" y="4970780"/>
                  </a:cubicBezTo>
                  <a:lnTo>
                    <a:pt x="247650" y="314960"/>
                  </a:lnTo>
                  <a:cubicBezTo>
                    <a:pt x="247650" y="304800"/>
                    <a:pt x="256540" y="295910"/>
                    <a:pt x="266700" y="295910"/>
                  </a:cubicBezTo>
                  <a:lnTo>
                    <a:pt x="5118100" y="295910"/>
                  </a:lnTo>
                  <a:cubicBezTo>
                    <a:pt x="5129530" y="294640"/>
                    <a:pt x="5137150" y="303530"/>
                    <a:pt x="5137150" y="314960"/>
                  </a:cubicBezTo>
                  <a:close/>
                </a:path>
              </a:pathLst>
            </a:custGeom>
            <a:solidFill>
              <a:srgbClr val="202022">
                <a:alpha val="47843"/>
              </a:srgbClr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47650" y="294640"/>
              <a:ext cx="4889500" cy="4693920"/>
            </a:xfrm>
            <a:custGeom>
              <a:avLst/>
              <a:gdLst/>
              <a:ahLst/>
              <a:cxnLst/>
              <a:rect r="r" b="b" t="t" l="l"/>
              <a:pathLst>
                <a:path h="4693920" w="4889500">
                  <a:moveTo>
                    <a:pt x="487045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19050"/>
                  </a:cubicBezTo>
                  <a:lnTo>
                    <a:pt x="0" y="4674870"/>
                  </a:lnTo>
                  <a:cubicBezTo>
                    <a:pt x="0" y="4686300"/>
                    <a:pt x="8890" y="4693920"/>
                    <a:pt x="19050" y="4693920"/>
                  </a:cubicBezTo>
                  <a:lnTo>
                    <a:pt x="4870450" y="4693920"/>
                  </a:lnTo>
                  <a:cubicBezTo>
                    <a:pt x="4880610" y="4693920"/>
                    <a:pt x="4889500" y="4685030"/>
                    <a:pt x="4889500" y="4674870"/>
                  </a:cubicBezTo>
                  <a:lnTo>
                    <a:pt x="4889500" y="20320"/>
                  </a:lnTo>
                  <a:cubicBezTo>
                    <a:pt x="4889500" y="8890"/>
                    <a:pt x="4881880" y="0"/>
                    <a:pt x="4870450" y="0"/>
                  </a:cubicBezTo>
                  <a:close/>
                </a:path>
              </a:pathLst>
            </a:custGeom>
            <a:blipFill>
              <a:blip r:embed="rId6">
                <a:alphaModFix amt="48000"/>
              </a:blip>
              <a:stretch>
                <a:fillRect l="-21999" t="0" r="-21999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270" y="6350"/>
              <a:ext cx="5457190" cy="6342380"/>
            </a:xfrm>
            <a:custGeom>
              <a:avLst/>
              <a:gdLst/>
              <a:ahLst/>
              <a:cxnLst/>
              <a:rect r="r" b="b" t="t" l="l"/>
              <a:pathLst>
                <a:path h="6342380" w="5457190">
                  <a:moveTo>
                    <a:pt x="5137150" y="302260"/>
                  </a:moveTo>
                  <a:cubicBezTo>
                    <a:pt x="5137150" y="302260"/>
                    <a:pt x="5133340" y="290830"/>
                    <a:pt x="5119370" y="289560"/>
                  </a:cubicBezTo>
                  <a:lnTo>
                    <a:pt x="248920" y="289560"/>
                  </a:lnTo>
                  <a:cubicBezTo>
                    <a:pt x="240030" y="289560"/>
                    <a:pt x="228600" y="293370"/>
                    <a:pt x="228600" y="303530"/>
                  </a:cubicBezTo>
                  <a:lnTo>
                    <a:pt x="232410" y="312420"/>
                  </a:lnTo>
                  <a:cubicBezTo>
                    <a:pt x="236220" y="307340"/>
                    <a:pt x="242570" y="304800"/>
                    <a:pt x="248920" y="304800"/>
                  </a:cubicBezTo>
                  <a:lnTo>
                    <a:pt x="5123180" y="304800"/>
                  </a:lnTo>
                  <a:lnTo>
                    <a:pt x="5123180" y="4966970"/>
                  </a:lnTo>
                  <a:cubicBezTo>
                    <a:pt x="5123180" y="4973320"/>
                    <a:pt x="5120640" y="4979670"/>
                    <a:pt x="5115560" y="4983480"/>
                  </a:cubicBezTo>
                  <a:lnTo>
                    <a:pt x="5120640" y="4983480"/>
                  </a:lnTo>
                  <a:cubicBezTo>
                    <a:pt x="5129530" y="4983480"/>
                    <a:pt x="5137150" y="4975860"/>
                    <a:pt x="5137150" y="4966970"/>
                  </a:cubicBezTo>
                  <a:lnTo>
                    <a:pt x="5137150" y="302260"/>
                  </a:lnTo>
                  <a:close/>
                  <a:moveTo>
                    <a:pt x="5438140" y="6324600"/>
                  </a:moveTo>
                  <a:lnTo>
                    <a:pt x="20320" y="6324600"/>
                  </a:lnTo>
                  <a:lnTo>
                    <a:pt x="20320" y="12700"/>
                  </a:lnTo>
                  <a:lnTo>
                    <a:pt x="6350" y="0"/>
                  </a:lnTo>
                  <a:lnTo>
                    <a:pt x="5080" y="0"/>
                  </a:lnTo>
                  <a:cubicBezTo>
                    <a:pt x="2540" y="3810"/>
                    <a:pt x="0" y="7620"/>
                    <a:pt x="0" y="12700"/>
                  </a:cubicBezTo>
                  <a:lnTo>
                    <a:pt x="0" y="6323330"/>
                  </a:lnTo>
                  <a:cubicBezTo>
                    <a:pt x="0" y="6334760"/>
                    <a:pt x="8890" y="6342380"/>
                    <a:pt x="19050" y="6342380"/>
                  </a:cubicBezTo>
                  <a:lnTo>
                    <a:pt x="5444490" y="6342380"/>
                  </a:lnTo>
                  <a:cubicBezTo>
                    <a:pt x="5449570" y="6342380"/>
                    <a:pt x="5453380" y="6341110"/>
                    <a:pt x="5457190" y="6337300"/>
                  </a:cubicBezTo>
                  <a:lnTo>
                    <a:pt x="5438140" y="6324600"/>
                  </a:lnTo>
                  <a:close/>
                </a:path>
              </a:pathLst>
            </a:custGeom>
            <a:solidFill>
              <a:srgbClr val="3C3333">
                <a:alpha val="47843"/>
              </a:srgbClr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7620" y="0"/>
              <a:ext cx="5458460" cy="6344920"/>
            </a:xfrm>
            <a:custGeom>
              <a:avLst/>
              <a:gdLst/>
              <a:ahLst/>
              <a:cxnLst/>
              <a:rect r="r" b="b" t="t" l="l"/>
              <a:pathLst>
                <a:path h="6344920" w="5458460">
                  <a:moveTo>
                    <a:pt x="5125720" y="4987290"/>
                  </a:moveTo>
                  <a:cubicBezTo>
                    <a:pt x="5121910" y="4992370"/>
                    <a:pt x="5116830" y="4994910"/>
                    <a:pt x="5110480" y="4994910"/>
                  </a:cubicBezTo>
                  <a:lnTo>
                    <a:pt x="243840" y="4994910"/>
                  </a:lnTo>
                  <a:cubicBezTo>
                    <a:pt x="237490" y="4994910"/>
                    <a:pt x="231140" y="4992370"/>
                    <a:pt x="227330" y="4986020"/>
                  </a:cubicBezTo>
                  <a:cubicBezTo>
                    <a:pt x="222250" y="4982210"/>
                    <a:pt x="219710" y="4977130"/>
                    <a:pt x="219710" y="4970780"/>
                  </a:cubicBezTo>
                  <a:lnTo>
                    <a:pt x="219710" y="314960"/>
                  </a:lnTo>
                  <a:cubicBezTo>
                    <a:pt x="219710" y="309880"/>
                    <a:pt x="222250" y="304800"/>
                    <a:pt x="226060" y="300990"/>
                  </a:cubicBezTo>
                  <a:lnTo>
                    <a:pt x="240030" y="311150"/>
                  </a:lnTo>
                  <a:lnTo>
                    <a:pt x="240030" y="4975860"/>
                  </a:lnTo>
                  <a:lnTo>
                    <a:pt x="5110480" y="4975860"/>
                  </a:lnTo>
                  <a:cubicBezTo>
                    <a:pt x="5113020" y="4975860"/>
                    <a:pt x="5115560" y="4974590"/>
                    <a:pt x="5116830" y="4974590"/>
                  </a:cubicBezTo>
                  <a:lnTo>
                    <a:pt x="5125720" y="4987290"/>
                  </a:lnTo>
                  <a:close/>
                  <a:moveTo>
                    <a:pt x="5458460" y="19050"/>
                  </a:moveTo>
                  <a:lnTo>
                    <a:pt x="5458460" y="6330950"/>
                  </a:lnTo>
                  <a:cubicBezTo>
                    <a:pt x="5458460" y="6336030"/>
                    <a:pt x="5455920" y="6341110"/>
                    <a:pt x="5450840" y="6344920"/>
                  </a:cubicBezTo>
                  <a:lnTo>
                    <a:pt x="5429250" y="6329680"/>
                  </a:lnTo>
                  <a:lnTo>
                    <a:pt x="5429250" y="20320"/>
                  </a:lnTo>
                  <a:lnTo>
                    <a:pt x="13970" y="20320"/>
                  </a:lnTo>
                  <a:lnTo>
                    <a:pt x="0" y="7620"/>
                  </a:lnTo>
                  <a:cubicBezTo>
                    <a:pt x="3810" y="2540"/>
                    <a:pt x="8890" y="0"/>
                    <a:pt x="15240" y="0"/>
                  </a:cubicBezTo>
                  <a:lnTo>
                    <a:pt x="5439410" y="0"/>
                  </a:lnTo>
                  <a:cubicBezTo>
                    <a:pt x="5449570" y="0"/>
                    <a:pt x="5458460" y="8890"/>
                    <a:pt x="5458460" y="19050"/>
                  </a:cubicBezTo>
                  <a:close/>
                  <a:moveTo>
                    <a:pt x="5455920" y="30480"/>
                  </a:moveTo>
                  <a:cubicBezTo>
                    <a:pt x="5453380" y="26670"/>
                    <a:pt x="5450840" y="24130"/>
                    <a:pt x="5447030" y="21590"/>
                  </a:cubicBezTo>
                  <a:lnTo>
                    <a:pt x="5455920" y="30480"/>
                  </a:lnTo>
                  <a:close/>
                </a:path>
              </a:pathLst>
            </a:custGeom>
            <a:solidFill>
              <a:srgbClr val="FFFFFF">
                <a:alpha val="47843"/>
              </a:srgbClr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6240" y="4333183"/>
            <a:ext cx="2991976" cy="5773989"/>
          </a:xfrm>
          <a:custGeom>
            <a:avLst/>
            <a:gdLst/>
            <a:ahLst/>
            <a:cxnLst/>
            <a:rect r="r" b="b" t="t" l="l"/>
            <a:pathLst>
              <a:path h="5773989" w="2991976">
                <a:moveTo>
                  <a:pt x="0" y="0"/>
                </a:moveTo>
                <a:lnTo>
                  <a:pt x="2991976" y="0"/>
                </a:lnTo>
                <a:lnTo>
                  <a:pt x="2991976" y="5773989"/>
                </a:lnTo>
                <a:lnTo>
                  <a:pt x="0" y="57739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773333" y="7518155"/>
            <a:ext cx="2715768" cy="4114800"/>
          </a:xfrm>
          <a:custGeom>
            <a:avLst/>
            <a:gdLst/>
            <a:ahLst/>
            <a:cxnLst/>
            <a:rect r="r" b="b" t="t" l="l"/>
            <a:pathLst>
              <a:path h="4114800" w="2715768">
                <a:moveTo>
                  <a:pt x="0" y="0"/>
                </a:moveTo>
                <a:lnTo>
                  <a:pt x="2715768" y="0"/>
                </a:lnTo>
                <a:lnTo>
                  <a:pt x="27157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006513" y="1705471"/>
            <a:ext cx="13743769" cy="6832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b="true" sz="3261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Users Face  Information Overload due to millions of movies online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b="true" sz="3261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Steaming platforms promote their own content, not necessarily what serves the user’s interests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b="true" sz="3261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Existing Systems ( Content-based, Collaboration) face : </a:t>
            </a:r>
          </a:p>
          <a:p>
            <a:pPr algn="l">
              <a:lnSpc>
                <a:spcPts val="4565"/>
              </a:lnSpc>
            </a:pPr>
            <a:r>
              <a:rPr lang="en-US" sz="3261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                     1. Cold-start                  </a:t>
            </a:r>
          </a:p>
          <a:p>
            <a:pPr algn="l">
              <a:lnSpc>
                <a:spcPts val="4565"/>
              </a:lnSpc>
            </a:pPr>
            <a:r>
              <a:rPr lang="en-US" sz="3261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                     2. Data Sparsity </a:t>
            </a:r>
          </a:p>
          <a:p>
            <a:pPr algn="l">
              <a:lnSpc>
                <a:spcPts val="4565"/>
              </a:lnSpc>
            </a:pPr>
            <a:r>
              <a:rPr lang="en-US" sz="3261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                     3. Population bias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b="true" sz="3261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Platforms often show biased, promotional content, leading to poor Personalization</a:t>
            </a:r>
          </a:p>
          <a:p>
            <a:pPr algn="l">
              <a:lnSpc>
                <a:spcPts val="4565"/>
              </a:lnSpc>
            </a:pPr>
          </a:p>
          <a:p>
            <a:pPr algn="l">
              <a:lnSpc>
                <a:spcPts val="4565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3347460" y="942975"/>
            <a:ext cx="6714191" cy="81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7"/>
              </a:lnSpc>
              <a:spcBef>
                <a:spcPct val="0"/>
              </a:spcBef>
            </a:pPr>
            <a:r>
              <a:rPr lang="en-US" b="true" sz="4855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Problem Statement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76528" y="5597792"/>
            <a:ext cx="14202992" cy="7022339"/>
          </a:xfrm>
          <a:custGeom>
            <a:avLst/>
            <a:gdLst/>
            <a:ahLst/>
            <a:cxnLst/>
            <a:rect r="r" b="b" t="t" l="l"/>
            <a:pathLst>
              <a:path h="7022339" w="14202992">
                <a:moveTo>
                  <a:pt x="0" y="0"/>
                </a:moveTo>
                <a:lnTo>
                  <a:pt x="14202992" y="0"/>
                </a:lnTo>
                <a:lnTo>
                  <a:pt x="14202992" y="7022339"/>
                </a:lnTo>
                <a:lnTo>
                  <a:pt x="0" y="70223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7147709">
            <a:off x="9724960" y="4772697"/>
            <a:ext cx="2853095" cy="3006439"/>
          </a:xfrm>
          <a:custGeom>
            <a:avLst/>
            <a:gdLst/>
            <a:ahLst/>
            <a:cxnLst/>
            <a:rect r="r" b="b" t="t" l="l"/>
            <a:pathLst>
              <a:path h="3006439" w="2853095">
                <a:moveTo>
                  <a:pt x="2853096" y="0"/>
                </a:moveTo>
                <a:lnTo>
                  <a:pt x="0" y="0"/>
                </a:lnTo>
                <a:lnTo>
                  <a:pt x="0" y="3006439"/>
                </a:lnTo>
                <a:lnTo>
                  <a:pt x="2853096" y="3006439"/>
                </a:lnTo>
                <a:lnTo>
                  <a:pt x="2853096" y="0"/>
                </a:lnTo>
                <a:close/>
              </a:path>
            </a:pathLst>
          </a:custGeom>
          <a:blipFill>
            <a:blip r:embed="rId4">
              <a:alphaModFix amt="9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961723">
            <a:off x="-1619468" y="6573042"/>
            <a:ext cx="3287840" cy="5858096"/>
          </a:xfrm>
          <a:custGeom>
            <a:avLst/>
            <a:gdLst/>
            <a:ahLst/>
            <a:cxnLst/>
            <a:rect r="r" b="b" t="t" l="l"/>
            <a:pathLst>
              <a:path h="5858096" w="3287840">
                <a:moveTo>
                  <a:pt x="0" y="0"/>
                </a:moveTo>
                <a:lnTo>
                  <a:pt x="3287841" y="0"/>
                </a:lnTo>
                <a:lnTo>
                  <a:pt x="3287841" y="5858096"/>
                </a:lnTo>
                <a:lnTo>
                  <a:pt x="0" y="58580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3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4961723">
            <a:off x="2901031" y="6856485"/>
            <a:ext cx="3287840" cy="5858096"/>
          </a:xfrm>
          <a:custGeom>
            <a:avLst/>
            <a:gdLst/>
            <a:ahLst/>
            <a:cxnLst/>
            <a:rect r="r" b="b" t="t" l="l"/>
            <a:pathLst>
              <a:path h="5858096" w="3287840">
                <a:moveTo>
                  <a:pt x="0" y="0"/>
                </a:moveTo>
                <a:lnTo>
                  <a:pt x="3287840" y="0"/>
                </a:lnTo>
                <a:lnTo>
                  <a:pt x="3287840" y="5858096"/>
                </a:lnTo>
                <a:lnTo>
                  <a:pt x="0" y="58580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3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3832533">
            <a:off x="5693082" y="7462199"/>
            <a:ext cx="3932321" cy="4079783"/>
          </a:xfrm>
          <a:custGeom>
            <a:avLst/>
            <a:gdLst/>
            <a:ahLst/>
            <a:cxnLst/>
            <a:rect r="r" b="b" t="t" l="l"/>
            <a:pathLst>
              <a:path h="4079783" w="3932321">
                <a:moveTo>
                  <a:pt x="0" y="0"/>
                </a:moveTo>
                <a:lnTo>
                  <a:pt x="3932321" y="0"/>
                </a:lnTo>
                <a:lnTo>
                  <a:pt x="3932321" y="4079783"/>
                </a:lnTo>
                <a:lnTo>
                  <a:pt x="0" y="407978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93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350447">
            <a:off x="13576547" y="828591"/>
            <a:ext cx="3485757" cy="4049439"/>
            <a:chOff x="0" y="0"/>
            <a:chExt cx="546608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39410" cy="6348730"/>
            </a:xfrm>
            <a:custGeom>
              <a:avLst/>
              <a:gdLst/>
              <a:ahLst/>
              <a:cxnLst/>
              <a:rect r="r" b="b" t="t" l="l"/>
              <a:pathLst>
                <a:path h="6348730" w="5439410">
                  <a:moveTo>
                    <a:pt x="541909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20320"/>
                  </a:cubicBezTo>
                  <a:lnTo>
                    <a:pt x="0" y="6329680"/>
                  </a:lnTo>
                  <a:cubicBezTo>
                    <a:pt x="0" y="6339840"/>
                    <a:pt x="8890" y="6348730"/>
                    <a:pt x="19050" y="6348730"/>
                  </a:cubicBezTo>
                  <a:lnTo>
                    <a:pt x="5419090" y="6348730"/>
                  </a:lnTo>
                  <a:cubicBezTo>
                    <a:pt x="5429250" y="6348730"/>
                    <a:pt x="5438140" y="6339840"/>
                    <a:pt x="5438140" y="6329680"/>
                  </a:cubicBezTo>
                  <a:lnTo>
                    <a:pt x="5438140" y="20320"/>
                  </a:lnTo>
                  <a:cubicBezTo>
                    <a:pt x="5439410" y="8890"/>
                    <a:pt x="5430520" y="0"/>
                    <a:pt x="5419090" y="0"/>
                  </a:cubicBezTo>
                  <a:close/>
                  <a:moveTo>
                    <a:pt x="5137150" y="314960"/>
                  </a:moveTo>
                  <a:lnTo>
                    <a:pt x="5137150" y="4970780"/>
                  </a:lnTo>
                  <a:cubicBezTo>
                    <a:pt x="5137150" y="4980940"/>
                    <a:pt x="5128260" y="4989830"/>
                    <a:pt x="5118100" y="4989830"/>
                  </a:cubicBezTo>
                  <a:lnTo>
                    <a:pt x="266700" y="4989830"/>
                  </a:lnTo>
                  <a:cubicBezTo>
                    <a:pt x="256540" y="4989830"/>
                    <a:pt x="247650" y="4980940"/>
                    <a:pt x="247650" y="4970780"/>
                  </a:cubicBezTo>
                  <a:lnTo>
                    <a:pt x="247650" y="314960"/>
                  </a:lnTo>
                  <a:cubicBezTo>
                    <a:pt x="247650" y="304800"/>
                    <a:pt x="256540" y="295910"/>
                    <a:pt x="266700" y="295910"/>
                  </a:cubicBezTo>
                  <a:lnTo>
                    <a:pt x="5118100" y="295910"/>
                  </a:lnTo>
                  <a:cubicBezTo>
                    <a:pt x="5129530" y="294640"/>
                    <a:pt x="5137150" y="303530"/>
                    <a:pt x="5137150" y="314960"/>
                  </a:cubicBezTo>
                  <a:close/>
                </a:path>
              </a:pathLst>
            </a:custGeom>
            <a:solidFill>
              <a:srgbClr val="202022">
                <a:alpha val="70980"/>
              </a:srgbClr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47650" y="294640"/>
              <a:ext cx="4889500" cy="4693920"/>
            </a:xfrm>
            <a:custGeom>
              <a:avLst/>
              <a:gdLst/>
              <a:ahLst/>
              <a:cxnLst/>
              <a:rect r="r" b="b" t="t" l="l"/>
              <a:pathLst>
                <a:path h="4693920" w="4889500">
                  <a:moveTo>
                    <a:pt x="487045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19050"/>
                  </a:cubicBezTo>
                  <a:lnTo>
                    <a:pt x="0" y="4674870"/>
                  </a:lnTo>
                  <a:cubicBezTo>
                    <a:pt x="0" y="4686300"/>
                    <a:pt x="8890" y="4693920"/>
                    <a:pt x="19050" y="4693920"/>
                  </a:cubicBezTo>
                  <a:lnTo>
                    <a:pt x="4870450" y="4693920"/>
                  </a:lnTo>
                  <a:cubicBezTo>
                    <a:pt x="4880610" y="4693920"/>
                    <a:pt x="4889500" y="4685030"/>
                    <a:pt x="4889500" y="4674870"/>
                  </a:cubicBezTo>
                  <a:lnTo>
                    <a:pt x="4889500" y="20320"/>
                  </a:lnTo>
                  <a:cubicBezTo>
                    <a:pt x="4889500" y="8890"/>
                    <a:pt x="4881880" y="0"/>
                    <a:pt x="4870450" y="0"/>
                  </a:cubicBezTo>
                  <a:close/>
                </a:path>
              </a:pathLst>
            </a:custGeom>
            <a:blipFill>
              <a:blip r:embed="rId8">
                <a:alphaModFix amt="71000"/>
              </a:blip>
              <a:stretch>
                <a:fillRect l="-22045" t="0" r="-22045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270" y="6350"/>
              <a:ext cx="5457190" cy="6342380"/>
            </a:xfrm>
            <a:custGeom>
              <a:avLst/>
              <a:gdLst/>
              <a:ahLst/>
              <a:cxnLst/>
              <a:rect r="r" b="b" t="t" l="l"/>
              <a:pathLst>
                <a:path h="6342380" w="5457190">
                  <a:moveTo>
                    <a:pt x="5137150" y="302260"/>
                  </a:moveTo>
                  <a:cubicBezTo>
                    <a:pt x="5137150" y="302260"/>
                    <a:pt x="5133340" y="290830"/>
                    <a:pt x="5119370" y="289560"/>
                  </a:cubicBezTo>
                  <a:lnTo>
                    <a:pt x="248920" y="289560"/>
                  </a:lnTo>
                  <a:cubicBezTo>
                    <a:pt x="240030" y="289560"/>
                    <a:pt x="228600" y="293370"/>
                    <a:pt x="228600" y="303530"/>
                  </a:cubicBezTo>
                  <a:lnTo>
                    <a:pt x="232410" y="312420"/>
                  </a:lnTo>
                  <a:cubicBezTo>
                    <a:pt x="236220" y="307340"/>
                    <a:pt x="242570" y="304800"/>
                    <a:pt x="248920" y="304800"/>
                  </a:cubicBezTo>
                  <a:lnTo>
                    <a:pt x="5123180" y="304800"/>
                  </a:lnTo>
                  <a:lnTo>
                    <a:pt x="5123180" y="4966970"/>
                  </a:lnTo>
                  <a:cubicBezTo>
                    <a:pt x="5123180" y="4973320"/>
                    <a:pt x="5120640" y="4979670"/>
                    <a:pt x="5115560" y="4983480"/>
                  </a:cubicBezTo>
                  <a:lnTo>
                    <a:pt x="5120640" y="4983480"/>
                  </a:lnTo>
                  <a:cubicBezTo>
                    <a:pt x="5129530" y="4983480"/>
                    <a:pt x="5137150" y="4975860"/>
                    <a:pt x="5137150" y="4966970"/>
                  </a:cubicBezTo>
                  <a:lnTo>
                    <a:pt x="5137150" y="302260"/>
                  </a:lnTo>
                  <a:close/>
                  <a:moveTo>
                    <a:pt x="5438140" y="6324600"/>
                  </a:moveTo>
                  <a:lnTo>
                    <a:pt x="20320" y="6324600"/>
                  </a:lnTo>
                  <a:lnTo>
                    <a:pt x="20320" y="12700"/>
                  </a:lnTo>
                  <a:lnTo>
                    <a:pt x="6350" y="0"/>
                  </a:lnTo>
                  <a:lnTo>
                    <a:pt x="5080" y="0"/>
                  </a:lnTo>
                  <a:cubicBezTo>
                    <a:pt x="2540" y="3810"/>
                    <a:pt x="0" y="7620"/>
                    <a:pt x="0" y="12700"/>
                  </a:cubicBezTo>
                  <a:lnTo>
                    <a:pt x="0" y="6323330"/>
                  </a:lnTo>
                  <a:cubicBezTo>
                    <a:pt x="0" y="6334760"/>
                    <a:pt x="8890" y="6342380"/>
                    <a:pt x="19050" y="6342380"/>
                  </a:cubicBezTo>
                  <a:lnTo>
                    <a:pt x="5444490" y="6342380"/>
                  </a:lnTo>
                  <a:cubicBezTo>
                    <a:pt x="5449570" y="6342380"/>
                    <a:pt x="5453380" y="6341110"/>
                    <a:pt x="5457190" y="6337300"/>
                  </a:cubicBezTo>
                  <a:lnTo>
                    <a:pt x="5438140" y="6324600"/>
                  </a:lnTo>
                  <a:close/>
                </a:path>
              </a:pathLst>
            </a:custGeom>
            <a:solidFill>
              <a:srgbClr val="3C3333">
                <a:alpha val="70980"/>
              </a:srgbClr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7620" y="0"/>
              <a:ext cx="5458460" cy="6344920"/>
            </a:xfrm>
            <a:custGeom>
              <a:avLst/>
              <a:gdLst/>
              <a:ahLst/>
              <a:cxnLst/>
              <a:rect r="r" b="b" t="t" l="l"/>
              <a:pathLst>
                <a:path h="6344920" w="5458460">
                  <a:moveTo>
                    <a:pt x="5125720" y="4987290"/>
                  </a:moveTo>
                  <a:cubicBezTo>
                    <a:pt x="5121910" y="4992370"/>
                    <a:pt x="5116830" y="4994910"/>
                    <a:pt x="5110480" y="4994910"/>
                  </a:cubicBezTo>
                  <a:lnTo>
                    <a:pt x="243840" y="4994910"/>
                  </a:lnTo>
                  <a:cubicBezTo>
                    <a:pt x="237490" y="4994910"/>
                    <a:pt x="231140" y="4992370"/>
                    <a:pt x="227330" y="4986020"/>
                  </a:cubicBezTo>
                  <a:cubicBezTo>
                    <a:pt x="222250" y="4982210"/>
                    <a:pt x="219710" y="4977130"/>
                    <a:pt x="219710" y="4970780"/>
                  </a:cubicBezTo>
                  <a:lnTo>
                    <a:pt x="219710" y="314960"/>
                  </a:lnTo>
                  <a:cubicBezTo>
                    <a:pt x="219710" y="309880"/>
                    <a:pt x="222250" y="304800"/>
                    <a:pt x="226060" y="300990"/>
                  </a:cubicBezTo>
                  <a:lnTo>
                    <a:pt x="240030" y="311150"/>
                  </a:lnTo>
                  <a:lnTo>
                    <a:pt x="240030" y="4975860"/>
                  </a:lnTo>
                  <a:lnTo>
                    <a:pt x="5110480" y="4975860"/>
                  </a:lnTo>
                  <a:cubicBezTo>
                    <a:pt x="5113020" y="4975860"/>
                    <a:pt x="5115560" y="4974590"/>
                    <a:pt x="5116830" y="4974590"/>
                  </a:cubicBezTo>
                  <a:lnTo>
                    <a:pt x="5125720" y="4987290"/>
                  </a:lnTo>
                  <a:close/>
                  <a:moveTo>
                    <a:pt x="5458460" y="19050"/>
                  </a:moveTo>
                  <a:lnTo>
                    <a:pt x="5458460" y="6330950"/>
                  </a:lnTo>
                  <a:cubicBezTo>
                    <a:pt x="5458460" y="6336030"/>
                    <a:pt x="5455920" y="6341110"/>
                    <a:pt x="5450840" y="6344920"/>
                  </a:cubicBezTo>
                  <a:lnTo>
                    <a:pt x="5429250" y="6329680"/>
                  </a:lnTo>
                  <a:lnTo>
                    <a:pt x="5429250" y="20320"/>
                  </a:lnTo>
                  <a:lnTo>
                    <a:pt x="13970" y="20320"/>
                  </a:lnTo>
                  <a:lnTo>
                    <a:pt x="0" y="7620"/>
                  </a:lnTo>
                  <a:cubicBezTo>
                    <a:pt x="3810" y="2540"/>
                    <a:pt x="8890" y="0"/>
                    <a:pt x="15240" y="0"/>
                  </a:cubicBezTo>
                  <a:lnTo>
                    <a:pt x="5439410" y="0"/>
                  </a:lnTo>
                  <a:cubicBezTo>
                    <a:pt x="5449570" y="0"/>
                    <a:pt x="5458460" y="8890"/>
                    <a:pt x="5458460" y="19050"/>
                  </a:cubicBezTo>
                  <a:close/>
                  <a:moveTo>
                    <a:pt x="5455920" y="30480"/>
                  </a:moveTo>
                  <a:cubicBezTo>
                    <a:pt x="5453380" y="26670"/>
                    <a:pt x="5450840" y="24130"/>
                    <a:pt x="5447030" y="21590"/>
                  </a:cubicBezTo>
                  <a:lnTo>
                    <a:pt x="5455920" y="30480"/>
                  </a:lnTo>
                  <a:close/>
                </a:path>
              </a:pathLst>
            </a:custGeom>
            <a:solidFill>
              <a:srgbClr val="FFFFFF">
                <a:alpha val="70980"/>
              </a:srgbClr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206467" y="4976438"/>
            <a:ext cx="7052833" cy="6339262"/>
          </a:xfrm>
          <a:custGeom>
            <a:avLst/>
            <a:gdLst/>
            <a:ahLst/>
            <a:cxnLst/>
            <a:rect r="r" b="b" t="t" l="l"/>
            <a:pathLst>
              <a:path h="6339262" w="7052833">
                <a:moveTo>
                  <a:pt x="0" y="0"/>
                </a:moveTo>
                <a:lnTo>
                  <a:pt x="7052833" y="0"/>
                </a:lnTo>
                <a:lnTo>
                  <a:pt x="7052833" y="6339262"/>
                </a:lnTo>
                <a:lnTo>
                  <a:pt x="0" y="633926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0286" t="0" r="-10286" b="-21736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602444">
            <a:off x="13754491" y="3669752"/>
            <a:ext cx="5744010" cy="4114800"/>
          </a:xfrm>
          <a:custGeom>
            <a:avLst/>
            <a:gdLst/>
            <a:ahLst/>
            <a:cxnLst/>
            <a:rect r="r" b="b" t="t" l="l"/>
            <a:pathLst>
              <a:path h="4114800" w="5744010">
                <a:moveTo>
                  <a:pt x="0" y="0"/>
                </a:moveTo>
                <a:lnTo>
                  <a:pt x="5744010" y="0"/>
                </a:lnTo>
                <a:lnTo>
                  <a:pt x="57440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27621" y="2145575"/>
            <a:ext cx="12094546" cy="4546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2866" indent="-351433" lvl="1">
              <a:lnSpc>
                <a:spcPts val="4557"/>
              </a:lnSpc>
              <a:buFont typeface="Arial"/>
              <a:buChar char="•"/>
            </a:pPr>
            <a:r>
              <a:rPr lang="en-US" b="true" sz="3255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Need for an  independent, unbiased recommendation platform</a:t>
            </a:r>
          </a:p>
          <a:p>
            <a:pPr algn="l" marL="702866" indent="-351433" lvl="1">
              <a:lnSpc>
                <a:spcPts val="4557"/>
              </a:lnSpc>
              <a:buFont typeface="Arial"/>
              <a:buChar char="•"/>
            </a:pPr>
            <a:r>
              <a:rPr lang="en-US" b="true" sz="3255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Deliver personalised suggestions based on : </a:t>
            </a:r>
          </a:p>
          <a:p>
            <a:pPr algn="l" marL="1405732" indent="-468577" lvl="2">
              <a:lnSpc>
                <a:spcPts val="4557"/>
              </a:lnSpc>
              <a:buFont typeface="Arial"/>
              <a:buChar char="⚬"/>
            </a:pPr>
            <a:r>
              <a:rPr lang="en-US" b="true" sz="3255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User Preferences </a:t>
            </a:r>
          </a:p>
          <a:p>
            <a:pPr algn="l" marL="1405732" indent="-468577" lvl="2">
              <a:lnSpc>
                <a:spcPts val="4557"/>
              </a:lnSpc>
              <a:buFont typeface="Arial"/>
              <a:buChar char="⚬"/>
            </a:pPr>
            <a:r>
              <a:rPr lang="en-US" b="true" sz="3255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Genuine Content similarity </a:t>
            </a:r>
          </a:p>
          <a:p>
            <a:pPr algn="l" marL="1405732" indent="-468577" lvl="2">
              <a:lnSpc>
                <a:spcPts val="4557"/>
              </a:lnSpc>
              <a:buFont typeface="Arial"/>
              <a:buChar char="⚬"/>
            </a:pPr>
            <a:r>
              <a:rPr lang="en-US" b="true" sz="3255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Viewing Patterns </a:t>
            </a:r>
          </a:p>
          <a:p>
            <a:pPr algn="l" marL="702866" indent="-351433" lvl="1">
              <a:lnSpc>
                <a:spcPts val="4557"/>
              </a:lnSpc>
              <a:buFont typeface="Arial"/>
              <a:buChar char="•"/>
            </a:pPr>
            <a:r>
              <a:rPr lang="en-US" b="true" sz="3255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Goal: Improve accuracy, adaptability and user Satisfaction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7621" y="576015"/>
            <a:ext cx="6714191" cy="81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7"/>
              </a:lnSpc>
              <a:spcBef>
                <a:spcPct val="0"/>
              </a:spcBef>
            </a:pPr>
            <a:r>
              <a:rPr lang="en-US" b="true" sz="4855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Motivation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C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54413" y="8297610"/>
            <a:ext cx="5495462" cy="2717104"/>
          </a:xfrm>
          <a:custGeom>
            <a:avLst/>
            <a:gdLst/>
            <a:ahLst/>
            <a:cxnLst/>
            <a:rect r="r" b="b" t="t" l="l"/>
            <a:pathLst>
              <a:path h="2717104" w="5495462">
                <a:moveTo>
                  <a:pt x="0" y="0"/>
                </a:moveTo>
                <a:lnTo>
                  <a:pt x="5495463" y="0"/>
                </a:lnTo>
                <a:lnTo>
                  <a:pt x="5495463" y="2717103"/>
                </a:lnTo>
                <a:lnTo>
                  <a:pt x="0" y="27171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112826" y="8297610"/>
            <a:ext cx="5495462" cy="2717104"/>
          </a:xfrm>
          <a:custGeom>
            <a:avLst/>
            <a:gdLst/>
            <a:ahLst/>
            <a:cxnLst/>
            <a:rect r="r" b="b" t="t" l="l"/>
            <a:pathLst>
              <a:path h="2717104" w="5495462">
                <a:moveTo>
                  <a:pt x="0" y="0"/>
                </a:moveTo>
                <a:lnTo>
                  <a:pt x="5495462" y="0"/>
                </a:lnTo>
                <a:lnTo>
                  <a:pt x="5495462" y="2717103"/>
                </a:lnTo>
                <a:lnTo>
                  <a:pt x="0" y="27171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371238" y="8297610"/>
            <a:ext cx="5495462" cy="2717104"/>
          </a:xfrm>
          <a:custGeom>
            <a:avLst/>
            <a:gdLst/>
            <a:ahLst/>
            <a:cxnLst/>
            <a:rect r="r" b="b" t="t" l="l"/>
            <a:pathLst>
              <a:path h="2717104" w="5495462">
                <a:moveTo>
                  <a:pt x="0" y="0"/>
                </a:moveTo>
                <a:lnTo>
                  <a:pt x="5495463" y="0"/>
                </a:lnTo>
                <a:lnTo>
                  <a:pt x="5495463" y="2717103"/>
                </a:lnTo>
                <a:lnTo>
                  <a:pt x="0" y="27171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3951">
            <a:off x="-1984502" y="7177571"/>
            <a:ext cx="5790239" cy="3249199"/>
          </a:xfrm>
          <a:custGeom>
            <a:avLst/>
            <a:gdLst/>
            <a:ahLst/>
            <a:cxnLst/>
            <a:rect r="r" b="b" t="t" l="l"/>
            <a:pathLst>
              <a:path h="3249199" w="5790239">
                <a:moveTo>
                  <a:pt x="0" y="0"/>
                </a:moveTo>
                <a:lnTo>
                  <a:pt x="5790239" y="0"/>
                </a:lnTo>
                <a:lnTo>
                  <a:pt x="5790239" y="3249199"/>
                </a:lnTo>
                <a:lnTo>
                  <a:pt x="0" y="3249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29651" y="8297610"/>
            <a:ext cx="5495462" cy="2717104"/>
          </a:xfrm>
          <a:custGeom>
            <a:avLst/>
            <a:gdLst/>
            <a:ahLst/>
            <a:cxnLst/>
            <a:rect r="r" b="b" t="t" l="l"/>
            <a:pathLst>
              <a:path h="2717104" w="5495462">
                <a:moveTo>
                  <a:pt x="0" y="0"/>
                </a:moveTo>
                <a:lnTo>
                  <a:pt x="5495462" y="0"/>
                </a:lnTo>
                <a:lnTo>
                  <a:pt x="5495462" y="2717103"/>
                </a:lnTo>
                <a:lnTo>
                  <a:pt x="0" y="27171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837113" y="8292877"/>
            <a:ext cx="5495462" cy="2717104"/>
          </a:xfrm>
          <a:custGeom>
            <a:avLst/>
            <a:gdLst/>
            <a:ahLst/>
            <a:cxnLst/>
            <a:rect r="r" b="b" t="t" l="l"/>
            <a:pathLst>
              <a:path h="2717104" w="5495462">
                <a:moveTo>
                  <a:pt x="0" y="0"/>
                </a:moveTo>
                <a:lnTo>
                  <a:pt x="5495462" y="0"/>
                </a:lnTo>
                <a:lnTo>
                  <a:pt x="5495462" y="2717104"/>
                </a:lnTo>
                <a:lnTo>
                  <a:pt x="0" y="2717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046556">
            <a:off x="15612245" y="-1900348"/>
            <a:ext cx="3287840" cy="5858096"/>
          </a:xfrm>
          <a:custGeom>
            <a:avLst/>
            <a:gdLst/>
            <a:ahLst/>
            <a:cxnLst/>
            <a:rect r="r" b="b" t="t" l="l"/>
            <a:pathLst>
              <a:path h="5858096" w="3287840">
                <a:moveTo>
                  <a:pt x="0" y="0"/>
                </a:moveTo>
                <a:lnTo>
                  <a:pt x="3287840" y="0"/>
                </a:lnTo>
                <a:lnTo>
                  <a:pt x="3287840" y="5858096"/>
                </a:lnTo>
                <a:lnTo>
                  <a:pt x="0" y="58580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9000"/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216567">
            <a:off x="10868952" y="1492918"/>
            <a:ext cx="6284841" cy="7301163"/>
            <a:chOff x="0" y="0"/>
            <a:chExt cx="546608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439410" cy="6348730"/>
            </a:xfrm>
            <a:custGeom>
              <a:avLst/>
              <a:gdLst/>
              <a:ahLst/>
              <a:cxnLst/>
              <a:rect r="r" b="b" t="t" l="l"/>
              <a:pathLst>
                <a:path h="6348730" w="5439410">
                  <a:moveTo>
                    <a:pt x="541909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20320"/>
                  </a:cubicBezTo>
                  <a:lnTo>
                    <a:pt x="0" y="6329680"/>
                  </a:lnTo>
                  <a:cubicBezTo>
                    <a:pt x="0" y="6339840"/>
                    <a:pt x="8890" y="6348730"/>
                    <a:pt x="19050" y="6348730"/>
                  </a:cubicBezTo>
                  <a:lnTo>
                    <a:pt x="5419090" y="6348730"/>
                  </a:lnTo>
                  <a:cubicBezTo>
                    <a:pt x="5429250" y="6348730"/>
                    <a:pt x="5438140" y="6339840"/>
                    <a:pt x="5438140" y="6329680"/>
                  </a:cubicBezTo>
                  <a:lnTo>
                    <a:pt x="5438140" y="20320"/>
                  </a:lnTo>
                  <a:cubicBezTo>
                    <a:pt x="5439410" y="8890"/>
                    <a:pt x="5430520" y="0"/>
                    <a:pt x="5419090" y="0"/>
                  </a:cubicBezTo>
                  <a:close/>
                  <a:moveTo>
                    <a:pt x="5137150" y="314960"/>
                  </a:moveTo>
                  <a:lnTo>
                    <a:pt x="5137150" y="4970780"/>
                  </a:lnTo>
                  <a:cubicBezTo>
                    <a:pt x="5137150" y="4980940"/>
                    <a:pt x="5128260" y="4989830"/>
                    <a:pt x="5118100" y="4989830"/>
                  </a:cubicBezTo>
                  <a:lnTo>
                    <a:pt x="266700" y="4989830"/>
                  </a:lnTo>
                  <a:cubicBezTo>
                    <a:pt x="256540" y="4989830"/>
                    <a:pt x="247650" y="4980940"/>
                    <a:pt x="247650" y="4970780"/>
                  </a:cubicBezTo>
                  <a:lnTo>
                    <a:pt x="247650" y="314960"/>
                  </a:lnTo>
                  <a:cubicBezTo>
                    <a:pt x="247650" y="304800"/>
                    <a:pt x="256540" y="295910"/>
                    <a:pt x="266700" y="295910"/>
                  </a:cubicBezTo>
                  <a:lnTo>
                    <a:pt x="5118100" y="295910"/>
                  </a:lnTo>
                  <a:cubicBezTo>
                    <a:pt x="5129530" y="294640"/>
                    <a:pt x="5137150" y="303530"/>
                    <a:pt x="5137150" y="314960"/>
                  </a:cubicBezTo>
                  <a:close/>
                </a:path>
              </a:pathLst>
            </a:custGeom>
            <a:solidFill>
              <a:srgbClr val="202022">
                <a:alpha val="68627"/>
              </a:srgbClr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47650" y="294640"/>
              <a:ext cx="4889500" cy="4693920"/>
            </a:xfrm>
            <a:custGeom>
              <a:avLst/>
              <a:gdLst/>
              <a:ahLst/>
              <a:cxnLst/>
              <a:rect r="r" b="b" t="t" l="l"/>
              <a:pathLst>
                <a:path h="4693920" w="4889500">
                  <a:moveTo>
                    <a:pt x="487045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19050"/>
                  </a:cubicBezTo>
                  <a:lnTo>
                    <a:pt x="0" y="4674870"/>
                  </a:lnTo>
                  <a:cubicBezTo>
                    <a:pt x="0" y="4686300"/>
                    <a:pt x="8890" y="4693920"/>
                    <a:pt x="19050" y="4693920"/>
                  </a:cubicBezTo>
                  <a:lnTo>
                    <a:pt x="4870450" y="4693920"/>
                  </a:lnTo>
                  <a:cubicBezTo>
                    <a:pt x="4880610" y="4693920"/>
                    <a:pt x="4889500" y="4685030"/>
                    <a:pt x="4889500" y="4674870"/>
                  </a:cubicBezTo>
                  <a:lnTo>
                    <a:pt x="4889500" y="20320"/>
                  </a:lnTo>
                  <a:cubicBezTo>
                    <a:pt x="4889500" y="8890"/>
                    <a:pt x="4881880" y="0"/>
                    <a:pt x="4870450" y="0"/>
                  </a:cubicBezTo>
                  <a:close/>
                </a:path>
              </a:pathLst>
            </a:custGeom>
            <a:blipFill>
              <a:blip r:embed="rId5">
                <a:alphaModFix amt="69000"/>
              </a:blip>
              <a:stretch>
                <a:fillRect l="-22045" t="0" r="-22045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270" y="6350"/>
              <a:ext cx="5457190" cy="6342380"/>
            </a:xfrm>
            <a:custGeom>
              <a:avLst/>
              <a:gdLst/>
              <a:ahLst/>
              <a:cxnLst/>
              <a:rect r="r" b="b" t="t" l="l"/>
              <a:pathLst>
                <a:path h="6342380" w="5457190">
                  <a:moveTo>
                    <a:pt x="5137150" y="302260"/>
                  </a:moveTo>
                  <a:cubicBezTo>
                    <a:pt x="5137150" y="302260"/>
                    <a:pt x="5133340" y="290830"/>
                    <a:pt x="5119370" y="289560"/>
                  </a:cubicBezTo>
                  <a:lnTo>
                    <a:pt x="248920" y="289560"/>
                  </a:lnTo>
                  <a:cubicBezTo>
                    <a:pt x="240030" y="289560"/>
                    <a:pt x="228600" y="293370"/>
                    <a:pt x="228600" y="303530"/>
                  </a:cubicBezTo>
                  <a:lnTo>
                    <a:pt x="232410" y="312420"/>
                  </a:lnTo>
                  <a:cubicBezTo>
                    <a:pt x="236220" y="307340"/>
                    <a:pt x="242570" y="304800"/>
                    <a:pt x="248920" y="304800"/>
                  </a:cubicBezTo>
                  <a:lnTo>
                    <a:pt x="5123180" y="304800"/>
                  </a:lnTo>
                  <a:lnTo>
                    <a:pt x="5123180" y="4966970"/>
                  </a:lnTo>
                  <a:cubicBezTo>
                    <a:pt x="5123180" y="4973320"/>
                    <a:pt x="5120640" y="4979670"/>
                    <a:pt x="5115560" y="4983480"/>
                  </a:cubicBezTo>
                  <a:lnTo>
                    <a:pt x="5120640" y="4983480"/>
                  </a:lnTo>
                  <a:cubicBezTo>
                    <a:pt x="5129530" y="4983480"/>
                    <a:pt x="5137150" y="4975860"/>
                    <a:pt x="5137150" y="4966970"/>
                  </a:cubicBezTo>
                  <a:lnTo>
                    <a:pt x="5137150" y="302260"/>
                  </a:lnTo>
                  <a:close/>
                  <a:moveTo>
                    <a:pt x="5438140" y="6324600"/>
                  </a:moveTo>
                  <a:lnTo>
                    <a:pt x="20320" y="6324600"/>
                  </a:lnTo>
                  <a:lnTo>
                    <a:pt x="20320" y="12700"/>
                  </a:lnTo>
                  <a:lnTo>
                    <a:pt x="6350" y="0"/>
                  </a:lnTo>
                  <a:lnTo>
                    <a:pt x="5080" y="0"/>
                  </a:lnTo>
                  <a:cubicBezTo>
                    <a:pt x="2540" y="3810"/>
                    <a:pt x="0" y="7620"/>
                    <a:pt x="0" y="12700"/>
                  </a:cubicBezTo>
                  <a:lnTo>
                    <a:pt x="0" y="6323330"/>
                  </a:lnTo>
                  <a:cubicBezTo>
                    <a:pt x="0" y="6334760"/>
                    <a:pt x="8890" y="6342380"/>
                    <a:pt x="19050" y="6342380"/>
                  </a:cubicBezTo>
                  <a:lnTo>
                    <a:pt x="5444490" y="6342380"/>
                  </a:lnTo>
                  <a:cubicBezTo>
                    <a:pt x="5449570" y="6342380"/>
                    <a:pt x="5453380" y="6341110"/>
                    <a:pt x="5457190" y="6337300"/>
                  </a:cubicBezTo>
                  <a:lnTo>
                    <a:pt x="5438140" y="6324600"/>
                  </a:lnTo>
                  <a:close/>
                </a:path>
              </a:pathLst>
            </a:custGeom>
            <a:solidFill>
              <a:srgbClr val="3C3333">
                <a:alpha val="68627"/>
              </a:srgbClr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7620" y="0"/>
              <a:ext cx="5458460" cy="6344920"/>
            </a:xfrm>
            <a:custGeom>
              <a:avLst/>
              <a:gdLst/>
              <a:ahLst/>
              <a:cxnLst/>
              <a:rect r="r" b="b" t="t" l="l"/>
              <a:pathLst>
                <a:path h="6344920" w="5458460">
                  <a:moveTo>
                    <a:pt x="5125720" y="4987290"/>
                  </a:moveTo>
                  <a:cubicBezTo>
                    <a:pt x="5121910" y="4992370"/>
                    <a:pt x="5116830" y="4994910"/>
                    <a:pt x="5110480" y="4994910"/>
                  </a:cubicBezTo>
                  <a:lnTo>
                    <a:pt x="243840" y="4994910"/>
                  </a:lnTo>
                  <a:cubicBezTo>
                    <a:pt x="237490" y="4994910"/>
                    <a:pt x="231140" y="4992370"/>
                    <a:pt x="227330" y="4986020"/>
                  </a:cubicBezTo>
                  <a:cubicBezTo>
                    <a:pt x="222250" y="4982210"/>
                    <a:pt x="219710" y="4977130"/>
                    <a:pt x="219710" y="4970780"/>
                  </a:cubicBezTo>
                  <a:lnTo>
                    <a:pt x="219710" y="314960"/>
                  </a:lnTo>
                  <a:cubicBezTo>
                    <a:pt x="219710" y="309880"/>
                    <a:pt x="222250" y="304800"/>
                    <a:pt x="226060" y="300990"/>
                  </a:cubicBezTo>
                  <a:lnTo>
                    <a:pt x="240030" y="311150"/>
                  </a:lnTo>
                  <a:lnTo>
                    <a:pt x="240030" y="4975860"/>
                  </a:lnTo>
                  <a:lnTo>
                    <a:pt x="5110480" y="4975860"/>
                  </a:lnTo>
                  <a:cubicBezTo>
                    <a:pt x="5113020" y="4975860"/>
                    <a:pt x="5115560" y="4974590"/>
                    <a:pt x="5116830" y="4974590"/>
                  </a:cubicBezTo>
                  <a:lnTo>
                    <a:pt x="5125720" y="4987290"/>
                  </a:lnTo>
                  <a:close/>
                  <a:moveTo>
                    <a:pt x="5458460" y="19050"/>
                  </a:moveTo>
                  <a:lnTo>
                    <a:pt x="5458460" y="6330950"/>
                  </a:lnTo>
                  <a:cubicBezTo>
                    <a:pt x="5458460" y="6336030"/>
                    <a:pt x="5455920" y="6341110"/>
                    <a:pt x="5450840" y="6344920"/>
                  </a:cubicBezTo>
                  <a:lnTo>
                    <a:pt x="5429250" y="6329680"/>
                  </a:lnTo>
                  <a:lnTo>
                    <a:pt x="5429250" y="20320"/>
                  </a:lnTo>
                  <a:lnTo>
                    <a:pt x="13970" y="20320"/>
                  </a:lnTo>
                  <a:lnTo>
                    <a:pt x="0" y="7620"/>
                  </a:lnTo>
                  <a:cubicBezTo>
                    <a:pt x="3810" y="2540"/>
                    <a:pt x="8890" y="0"/>
                    <a:pt x="15240" y="0"/>
                  </a:cubicBezTo>
                  <a:lnTo>
                    <a:pt x="5439410" y="0"/>
                  </a:lnTo>
                  <a:cubicBezTo>
                    <a:pt x="5449570" y="0"/>
                    <a:pt x="5458460" y="8890"/>
                    <a:pt x="5458460" y="19050"/>
                  </a:cubicBezTo>
                  <a:close/>
                  <a:moveTo>
                    <a:pt x="5455920" y="30480"/>
                  </a:moveTo>
                  <a:cubicBezTo>
                    <a:pt x="5453380" y="26670"/>
                    <a:pt x="5450840" y="24130"/>
                    <a:pt x="5447030" y="21590"/>
                  </a:cubicBezTo>
                  <a:lnTo>
                    <a:pt x="5455920" y="30480"/>
                  </a:lnTo>
                  <a:close/>
                </a:path>
              </a:pathLst>
            </a:custGeom>
            <a:solidFill>
              <a:srgbClr val="FFFFFF">
                <a:alpha val="68627"/>
              </a:srgbClr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9929776" y="2357092"/>
            <a:ext cx="1678513" cy="1680996"/>
          </a:xfrm>
          <a:custGeom>
            <a:avLst/>
            <a:gdLst/>
            <a:ahLst/>
            <a:cxnLst/>
            <a:rect r="r" b="b" t="t" l="l"/>
            <a:pathLst>
              <a:path h="1680996" w="1678513">
                <a:moveTo>
                  <a:pt x="0" y="0"/>
                </a:moveTo>
                <a:lnTo>
                  <a:pt x="1678512" y="0"/>
                </a:lnTo>
                <a:lnTo>
                  <a:pt x="1678512" y="1680995"/>
                </a:lnTo>
                <a:lnTo>
                  <a:pt x="0" y="16809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228747">
            <a:off x="8377435" y="6770476"/>
            <a:ext cx="3486176" cy="2026340"/>
          </a:xfrm>
          <a:custGeom>
            <a:avLst/>
            <a:gdLst/>
            <a:ahLst/>
            <a:cxnLst/>
            <a:rect r="r" b="b" t="t" l="l"/>
            <a:pathLst>
              <a:path h="2026340" w="3486176">
                <a:moveTo>
                  <a:pt x="0" y="0"/>
                </a:moveTo>
                <a:lnTo>
                  <a:pt x="3486176" y="0"/>
                </a:lnTo>
                <a:lnTo>
                  <a:pt x="3486176" y="2026340"/>
                </a:lnTo>
                <a:lnTo>
                  <a:pt x="0" y="20263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9000"/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080724" y="725997"/>
            <a:ext cx="1826918" cy="435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7"/>
              </a:lnSpc>
            </a:pPr>
            <a:r>
              <a:rPr lang="en-US" sz="2555" b="true">
                <a:solidFill>
                  <a:srgbClr val="FFFFFF">
                    <a:alpha val="68627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Borcelle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2941850"/>
            <a:ext cx="8318053" cy="3403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3835" indent="-351917" lvl="1">
              <a:lnSpc>
                <a:spcPts val="4564"/>
              </a:lnSpc>
              <a:buFont typeface="Arial"/>
              <a:buChar char="•"/>
            </a:pPr>
            <a:r>
              <a:rPr lang="en-US" b="true" sz="3260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Information overload</a:t>
            </a:r>
          </a:p>
          <a:p>
            <a:pPr algn="l" marL="703835" indent="-351917" lvl="1">
              <a:lnSpc>
                <a:spcPts val="4564"/>
              </a:lnSpc>
              <a:buFont typeface="Arial"/>
              <a:buChar char="•"/>
            </a:pPr>
            <a:r>
              <a:rPr lang="en-US" b="true" sz="3260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Cold-start for new users/movie</a:t>
            </a:r>
          </a:p>
          <a:p>
            <a:pPr algn="l" marL="703835" indent="-351917" lvl="1">
              <a:lnSpc>
                <a:spcPts val="4564"/>
              </a:lnSpc>
              <a:buFont typeface="Arial"/>
              <a:buChar char="•"/>
            </a:pPr>
            <a:r>
              <a:rPr lang="en-US" b="true" sz="3260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Sparse rating matrices</a:t>
            </a:r>
          </a:p>
          <a:p>
            <a:pPr algn="l" marL="703835" indent="-351917" lvl="1">
              <a:lnSpc>
                <a:spcPts val="4564"/>
              </a:lnSpc>
              <a:buFont typeface="Arial"/>
              <a:buChar char="•"/>
            </a:pPr>
            <a:r>
              <a:rPr lang="en-US" b="true" sz="3260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Scalability </a:t>
            </a:r>
          </a:p>
          <a:p>
            <a:pPr algn="l" marL="703835" indent="-351917" lvl="1">
              <a:lnSpc>
                <a:spcPts val="4564"/>
              </a:lnSpc>
              <a:buFont typeface="Arial"/>
              <a:buChar char="•"/>
            </a:pPr>
            <a:r>
              <a:rPr lang="en-US" b="true" sz="3260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Limited personalization in existing mode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1431941"/>
            <a:ext cx="6714191" cy="81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7"/>
              </a:lnSpc>
              <a:spcBef>
                <a:spcPct val="0"/>
              </a:spcBef>
            </a:pPr>
            <a:r>
              <a:rPr lang="en-US" b="true" sz="4855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Key Challenges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5400000">
            <a:off x="7527865" y="246945"/>
            <a:ext cx="3931167" cy="19895491"/>
          </a:xfrm>
          <a:custGeom>
            <a:avLst/>
            <a:gdLst/>
            <a:ahLst/>
            <a:cxnLst/>
            <a:rect r="r" b="b" t="t" l="l"/>
            <a:pathLst>
              <a:path h="19895491" w="3931167">
                <a:moveTo>
                  <a:pt x="3931166" y="19895491"/>
                </a:moveTo>
                <a:lnTo>
                  <a:pt x="0" y="19895491"/>
                </a:lnTo>
                <a:lnTo>
                  <a:pt x="0" y="0"/>
                </a:lnTo>
                <a:lnTo>
                  <a:pt x="3931166" y="0"/>
                </a:lnTo>
                <a:lnTo>
                  <a:pt x="3931166" y="19895491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79733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65798">
            <a:off x="9748202" y="1375481"/>
            <a:ext cx="2787507" cy="1154695"/>
          </a:xfrm>
          <a:custGeom>
            <a:avLst/>
            <a:gdLst/>
            <a:ahLst/>
            <a:cxnLst/>
            <a:rect r="r" b="b" t="t" l="l"/>
            <a:pathLst>
              <a:path h="1154695" w="2787507">
                <a:moveTo>
                  <a:pt x="0" y="0"/>
                </a:moveTo>
                <a:lnTo>
                  <a:pt x="2787506" y="0"/>
                </a:lnTo>
                <a:lnTo>
                  <a:pt x="2787506" y="1154696"/>
                </a:lnTo>
                <a:lnTo>
                  <a:pt x="0" y="11546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4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576008" y="1027011"/>
            <a:ext cx="5643741" cy="4114800"/>
          </a:xfrm>
          <a:custGeom>
            <a:avLst/>
            <a:gdLst/>
            <a:ahLst/>
            <a:cxnLst/>
            <a:rect r="r" b="b" t="t" l="l"/>
            <a:pathLst>
              <a:path h="4114800" w="5643741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2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503980" y="6998516"/>
            <a:ext cx="2715768" cy="4114800"/>
          </a:xfrm>
          <a:custGeom>
            <a:avLst/>
            <a:gdLst/>
            <a:ahLst/>
            <a:cxnLst/>
            <a:rect r="r" b="b" t="t" l="l"/>
            <a:pathLst>
              <a:path h="4114800" w="2715768">
                <a:moveTo>
                  <a:pt x="0" y="0"/>
                </a:moveTo>
                <a:lnTo>
                  <a:pt x="2715768" y="0"/>
                </a:lnTo>
                <a:lnTo>
                  <a:pt x="27157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51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493448" y="1555168"/>
            <a:ext cx="9156718" cy="8229600"/>
          </a:xfrm>
          <a:custGeom>
            <a:avLst/>
            <a:gdLst/>
            <a:ahLst/>
            <a:cxnLst/>
            <a:rect r="r" b="b" t="t" l="l"/>
            <a:pathLst>
              <a:path h="8229600" w="9156718">
                <a:moveTo>
                  <a:pt x="0" y="0"/>
                </a:moveTo>
                <a:lnTo>
                  <a:pt x="9156718" y="0"/>
                </a:lnTo>
                <a:lnTo>
                  <a:pt x="915671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76417" y="2270195"/>
            <a:ext cx="9359906" cy="4546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7"/>
              </a:lnSpc>
            </a:pPr>
            <a:r>
              <a:rPr lang="en-US" sz="3255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The model integrates four ML techniques : </a:t>
            </a:r>
          </a:p>
          <a:p>
            <a:pPr algn="l" marL="702866" indent="-351433" lvl="1">
              <a:lnSpc>
                <a:spcPts val="4557"/>
              </a:lnSpc>
              <a:buFont typeface="Arial"/>
              <a:buChar char="•"/>
            </a:pPr>
            <a:r>
              <a:rPr lang="en-US" b="true" sz="3255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K-Means : User &amp; Movie Clustering </a:t>
            </a:r>
          </a:p>
          <a:p>
            <a:pPr algn="l" marL="702866" indent="-351433" lvl="1">
              <a:lnSpc>
                <a:spcPts val="4557"/>
              </a:lnSpc>
              <a:buFont typeface="Arial"/>
              <a:buChar char="•"/>
            </a:pPr>
            <a:r>
              <a:rPr lang="en-US" b="true" sz="3255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Linear Regression : Rating Prediction </a:t>
            </a:r>
          </a:p>
          <a:p>
            <a:pPr algn="l" marL="702866" indent="-351433" lvl="1">
              <a:lnSpc>
                <a:spcPts val="4557"/>
              </a:lnSpc>
              <a:buFont typeface="Arial"/>
              <a:buChar char="•"/>
            </a:pPr>
            <a:r>
              <a:rPr lang="en-US" b="true" sz="3255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Apriori: Association rule mining </a:t>
            </a:r>
          </a:p>
          <a:p>
            <a:pPr algn="l" marL="702866" indent="-351433" lvl="1">
              <a:lnSpc>
                <a:spcPts val="4557"/>
              </a:lnSpc>
              <a:buFont typeface="Arial"/>
              <a:buChar char="•"/>
            </a:pPr>
            <a:r>
              <a:rPr lang="en-US" b="true" sz="3255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Cosine Similarity : item similarity </a:t>
            </a:r>
          </a:p>
          <a:p>
            <a:pPr algn="l">
              <a:lnSpc>
                <a:spcPts val="4557"/>
              </a:lnSpc>
            </a:pPr>
          </a:p>
          <a:p>
            <a:pPr algn="l">
              <a:lnSpc>
                <a:spcPts val="4557"/>
              </a:lnSpc>
            </a:pPr>
            <a:r>
              <a:rPr lang="en-US" sz="3255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Combines using hybrid scoring for final recommendation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735522"/>
            <a:ext cx="9301862" cy="81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7"/>
              </a:lnSpc>
              <a:spcBef>
                <a:spcPct val="0"/>
              </a:spcBef>
            </a:pPr>
            <a:r>
              <a:rPr lang="en-US" b="true" sz="4855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Proposed Hybrid Approch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314179" y="-2835276"/>
            <a:ext cx="18724105" cy="14700933"/>
            <a:chOff x="0" y="0"/>
            <a:chExt cx="24965474" cy="1960124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13804575"/>
              <a:ext cx="10329962" cy="5796669"/>
            </a:xfrm>
            <a:custGeom>
              <a:avLst/>
              <a:gdLst/>
              <a:ahLst/>
              <a:cxnLst/>
              <a:rect r="r" b="b" t="t" l="l"/>
              <a:pathLst>
                <a:path h="5796669" w="10329962">
                  <a:moveTo>
                    <a:pt x="0" y="0"/>
                  </a:moveTo>
                  <a:lnTo>
                    <a:pt x="10329962" y="0"/>
                  </a:lnTo>
                  <a:lnTo>
                    <a:pt x="10329962" y="5796669"/>
                  </a:lnTo>
                  <a:lnTo>
                    <a:pt x="0" y="57966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82000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7709252">
              <a:off x="17641754" y="1176053"/>
              <a:ext cx="6016757" cy="6242385"/>
            </a:xfrm>
            <a:custGeom>
              <a:avLst/>
              <a:gdLst/>
              <a:ahLst/>
              <a:cxnLst/>
              <a:rect r="r" b="b" t="t" l="l"/>
              <a:pathLst>
                <a:path h="6242385" w="6016757">
                  <a:moveTo>
                    <a:pt x="0" y="0"/>
                  </a:moveTo>
                  <a:lnTo>
                    <a:pt x="6016757" y="0"/>
                  </a:lnTo>
                  <a:lnTo>
                    <a:pt x="6016757" y="6242385"/>
                  </a:lnTo>
                  <a:lnTo>
                    <a:pt x="0" y="62423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82000"/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8173432" y="14730410"/>
              <a:ext cx="2408039" cy="2012716"/>
            </a:xfrm>
            <a:custGeom>
              <a:avLst/>
              <a:gdLst/>
              <a:ahLst/>
              <a:cxnLst/>
              <a:rect r="r" b="b" t="t" l="l"/>
              <a:pathLst>
                <a:path h="2012716" w="2408039">
                  <a:moveTo>
                    <a:pt x="0" y="0"/>
                  </a:moveTo>
                  <a:lnTo>
                    <a:pt x="2408039" y="0"/>
                  </a:lnTo>
                  <a:lnTo>
                    <a:pt x="2408039" y="2012717"/>
                  </a:lnTo>
                  <a:lnTo>
                    <a:pt x="0" y="20127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82000"/>
              </a:blip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>
              <a:grpSpLocks noChangeAspect="true"/>
            </p:cNvGrpSpPr>
            <p:nvPr/>
          </p:nvGrpSpPr>
          <p:grpSpPr>
            <a:xfrm rot="605593">
              <a:off x="19231375" y="10282222"/>
              <a:ext cx="1889346" cy="2194873"/>
              <a:chOff x="0" y="0"/>
              <a:chExt cx="546608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5439410" cy="6348730"/>
              </a:xfrm>
              <a:custGeom>
                <a:avLst/>
                <a:gdLst/>
                <a:ahLst/>
                <a:cxnLst/>
                <a:rect r="r" b="b" t="t" l="l"/>
                <a:pathLst>
                  <a:path h="6348730" w="5439410">
                    <a:moveTo>
                      <a:pt x="5419090" y="0"/>
                    </a:moveTo>
                    <a:lnTo>
                      <a:pt x="19050" y="0"/>
                    </a:lnTo>
                    <a:cubicBezTo>
                      <a:pt x="8890" y="0"/>
                      <a:pt x="0" y="8890"/>
                      <a:pt x="0" y="20320"/>
                    </a:cubicBezTo>
                    <a:lnTo>
                      <a:pt x="0" y="6329680"/>
                    </a:lnTo>
                    <a:cubicBezTo>
                      <a:pt x="0" y="6339840"/>
                      <a:pt x="8890" y="6348730"/>
                      <a:pt x="19050" y="6348730"/>
                    </a:cubicBezTo>
                    <a:lnTo>
                      <a:pt x="5419090" y="6348730"/>
                    </a:lnTo>
                    <a:cubicBezTo>
                      <a:pt x="5429250" y="6348730"/>
                      <a:pt x="5438140" y="6339840"/>
                      <a:pt x="5438140" y="6329680"/>
                    </a:cubicBezTo>
                    <a:lnTo>
                      <a:pt x="5438140" y="20320"/>
                    </a:lnTo>
                    <a:cubicBezTo>
                      <a:pt x="5439410" y="8890"/>
                      <a:pt x="5430520" y="0"/>
                      <a:pt x="5419090" y="0"/>
                    </a:cubicBezTo>
                    <a:close/>
                    <a:moveTo>
                      <a:pt x="5137150" y="314960"/>
                    </a:moveTo>
                    <a:lnTo>
                      <a:pt x="5137150" y="4970780"/>
                    </a:lnTo>
                    <a:cubicBezTo>
                      <a:pt x="5137150" y="4980940"/>
                      <a:pt x="5128260" y="4989830"/>
                      <a:pt x="5118100" y="4989830"/>
                    </a:cubicBezTo>
                    <a:lnTo>
                      <a:pt x="266700" y="4989830"/>
                    </a:lnTo>
                    <a:cubicBezTo>
                      <a:pt x="256540" y="4989830"/>
                      <a:pt x="247650" y="4980940"/>
                      <a:pt x="247650" y="4970780"/>
                    </a:cubicBezTo>
                    <a:lnTo>
                      <a:pt x="247650" y="314960"/>
                    </a:lnTo>
                    <a:cubicBezTo>
                      <a:pt x="247650" y="304800"/>
                      <a:pt x="256540" y="295910"/>
                      <a:pt x="266700" y="295910"/>
                    </a:cubicBezTo>
                    <a:lnTo>
                      <a:pt x="5118100" y="295910"/>
                    </a:lnTo>
                    <a:cubicBezTo>
                      <a:pt x="5129530" y="294640"/>
                      <a:pt x="5137150" y="303530"/>
                      <a:pt x="5137150" y="314960"/>
                    </a:cubicBezTo>
                    <a:close/>
                  </a:path>
                </a:pathLst>
              </a:custGeom>
              <a:solidFill>
                <a:srgbClr val="202022">
                  <a:alpha val="81961"/>
                </a:srgbClr>
              </a:solidFill>
            </p:spPr>
          </p:sp>
          <p:sp>
            <p:nvSpPr>
              <p:cNvPr name="Freeform 9" id="9"/>
              <p:cNvSpPr/>
              <p:nvPr/>
            </p:nvSpPr>
            <p:spPr>
              <a:xfrm flipH="false" flipV="false" rot="0">
                <a:off x="247650" y="294640"/>
                <a:ext cx="4889500" cy="4693920"/>
              </a:xfrm>
              <a:custGeom>
                <a:avLst/>
                <a:gdLst/>
                <a:ahLst/>
                <a:cxnLst/>
                <a:rect r="r" b="b" t="t" l="l"/>
                <a:pathLst>
                  <a:path h="4693920" w="4889500">
                    <a:moveTo>
                      <a:pt x="4870450" y="0"/>
                    </a:moveTo>
                    <a:lnTo>
                      <a:pt x="19050" y="0"/>
                    </a:lnTo>
                    <a:cubicBezTo>
                      <a:pt x="8890" y="0"/>
                      <a:pt x="0" y="8890"/>
                      <a:pt x="0" y="19050"/>
                    </a:cubicBezTo>
                    <a:lnTo>
                      <a:pt x="0" y="4674870"/>
                    </a:lnTo>
                    <a:cubicBezTo>
                      <a:pt x="0" y="4686300"/>
                      <a:pt x="8890" y="4693920"/>
                      <a:pt x="19050" y="4693920"/>
                    </a:cubicBezTo>
                    <a:lnTo>
                      <a:pt x="4870450" y="4693920"/>
                    </a:lnTo>
                    <a:cubicBezTo>
                      <a:pt x="4880610" y="4693920"/>
                      <a:pt x="4889500" y="4685030"/>
                      <a:pt x="4889500" y="4674870"/>
                    </a:cubicBezTo>
                    <a:lnTo>
                      <a:pt x="4889500" y="20320"/>
                    </a:lnTo>
                    <a:cubicBezTo>
                      <a:pt x="4889500" y="8890"/>
                      <a:pt x="4881880" y="0"/>
                      <a:pt x="4870450" y="0"/>
                    </a:cubicBezTo>
                    <a:close/>
                  </a:path>
                </a:pathLst>
              </a:custGeom>
              <a:blipFill>
                <a:blip r:embed="rId6">
                  <a:alphaModFix amt="82000"/>
                </a:blip>
                <a:stretch>
                  <a:fillRect l="0" t="-42405" r="0" b="-42405"/>
                </a:stretch>
              </a:blip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1270" y="6350"/>
                <a:ext cx="5457190" cy="6342380"/>
              </a:xfrm>
              <a:custGeom>
                <a:avLst/>
                <a:gdLst/>
                <a:ahLst/>
                <a:cxnLst/>
                <a:rect r="r" b="b" t="t" l="l"/>
                <a:pathLst>
                  <a:path h="6342380" w="5457190">
                    <a:moveTo>
                      <a:pt x="5137150" y="302260"/>
                    </a:moveTo>
                    <a:cubicBezTo>
                      <a:pt x="5137150" y="302260"/>
                      <a:pt x="5133340" y="290830"/>
                      <a:pt x="5119370" y="289560"/>
                    </a:cubicBezTo>
                    <a:lnTo>
                      <a:pt x="248920" y="289560"/>
                    </a:lnTo>
                    <a:cubicBezTo>
                      <a:pt x="240030" y="289560"/>
                      <a:pt x="228600" y="293370"/>
                      <a:pt x="228600" y="303530"/>
                    </a:cubicBezTo>
                    <a:lnTo>
                      <a:pt x="232410" y="312420"/>
                    </a:lnTo>
                    <a:cubicBezTo>
                      <a:pt x="236220" y="307340"/>
                      <a:pt x="242570" y="304800"/>
                      <a:pt x="248920" y="304800"/>
                    </a:cubicBezTo>
                    <a:lnTo>
                      <a:pt x="5123180" y="304800"/>
                    </a:lnTo>
                    <a:lnTo>
                      <a:pt x="5123180" y="4966970"/>
                    </a:lnTo>
                    <a:cubicBezTo>
                      <a:pt x="5123180" y="4973320"/>
                      <a:pt x="5120640" y="4979670"/>
                      <a:pt x="5115560" y="4983480"/>
                    </a:cubicBezTo>
                    <a:lnTo>
                      <a:pt x="5120640" y="4983480"/>
                    </a:lnTo>
                    <a:cubicBezTo>
                      <a:pt x="5129530" y="4983480"/>
                      <a:pt x="5137150" y="4975860"/>
                      <a:pt x="5137150" y="4966970"/>
                    </a:cubicBezTo>
                    <a:lnTo>
                      <a:pt x="5137150" y="302260"/>
                    </a:lnTo>
                    <a:close/>
                    <a:moveTo>
                      <a:pt x="5438140" y="6324600"/>
                    </a:moveTo>
                    <a:lnTo>
                      <a:pt x="20320" y="6324600"/>
                    </a:lnTo>
                    <a:lnTo>
                      <a:pt x="20320" y="12700"/>
                    </a:lnTo>
                    <a:lnTo>
                      <a:pt x="6350" y="0"/>
                    </a:lnTo>
                    <a:lnTo>
                      <a:pt x="5080" y="0"/>
                    </a:lnTo>
                    <a:cubicBezTo>
                      <a:pt x="2540" y="3810"/>
                      <a:pt x="0" y="7620"/>
                      <a:pt x="0" y="12700"/>
                    </a:cubicBezTo>
                    <a:lnTo>
                      <a:pt x="0" y="6323330"/>
                    </a:lnTo>
                    <a:cubicBezTo>
                      <a:pt x="0" y="6334760"/>
                      <a:pt x="8890" y="6342380"/>
                      <a:pt x="19050" y="6342380"/>
                    </a:cubicBezTo>
                    <a:lnTo>
                      <a:pt x="5444490" y="6342380"/>
                    </a:lnTo>
                    <a:cubicBezTo>
                      <a:pt x="5449570" y="6342380"/>
                      <a:pt x="5453380" y="6341110"/>
                      <a:pt x="5457190" y="6337300"/>
                    </a:cubicBezTo>
                    <a:lnTo>
                      <a:pt x="5438140" y="6324600"/>
                    </a:lnTo>
                    <a:close/>
                  </a:path>
                </a:pathLst>
              </a:custGeom>
              <a:solidFill>
                <a:srgbClr val="3C3333">
                  <a:alpha val="81961"/>
                </a:srgbClr>
              </a:solidFill>
            </p:spPr>
          </p:sp>
          <p:sp>
            <p:nvSpPr>
              <p:cNvPr name="Freeform 11" id="11"/>
              <p:cNvSpPr/>
              <p:nvPr/>
            </p:nvSpPr>
            <p:spPr>
              <a:xfrm flipH="false" flipV="false" rot="0">
                <a:off x="7620" y="0"/>
                <a:ext cx="5458460" cy="6344920"/>
              </a:xfrm>
              <a:custGeom>
                <a:avLst/>
                <a:gdLst/>
                <a:ahLst/>
                <a:cxnLst/>
                <a:rect r="r" b="b" t="t" l="l"/>
                <a:pathLst>
                  <a:path h="6344920" w="5458460">
                    <a:moveTo>
                      <a:pt x="5125720" y="4987290"/>
                    </a:moveTo>
                    <a:cubicBezTo>
                      <a:pt x="5121910" y="4992370"/>
                      <a:pt x="5116830" y="4994910"/>
                      <a:pt x="5110480" y="4994910"/>
                    </a:cubicBezTo>
                    <a:lnTo>
                      <a:pt x="243840" y="4994910"/>
                    </a:lnTo>
                    <a:cubicBezTo>
                      <a:pt x="237490" y="4994910"/>
                      <a:pt x="231140" y="4992370"/>
                      <a:pt x="227330" y="4986020"/>
                    </a:cubicBezTo>
                    <a:cubicBezTo>
                      <a:pt x="222250" y="4982210"/>
                      <a:pt x="219710" y="4977130"/>
                      <a:pt x="219710" y="4970780"/>
                    </a:cubicBezTo>
                    <a:lnTo>
                      <a:pt x="219710" y="314960"/>
                    </a:lnTo>
                    <a:cubicBezTo>
                      <a:pt x="219710" y="309880"/>
                      <a:pt x="222250" y="304800"/>
                      <a:pt x="226060" y="300990"/>
                    </a:cubicBezTo>
                    <a:lnTo>
                      <a:pt x="240030" y="311150"/>
                    </a:lnTo>
                    <a:lnTo>
                      <a:pt x="240030" y="4975860"/>
                    </a:lnTo>
                    <a:lnTo>
                      <a:pt x="5110480" y="4975860"/>
                    </a:lnTo>
                    <a:cubicBezTo>
                      <a:pt x="5113020" y="4975860"/>
                      <a:pt x="5115560" y="4974590"/>
                      <a:pt x="5116830" y="4974590"/>
                    </a:cubicBezTo>
                    <a:lnTo>
                      <a:pt x="5125720" y="4987290"/>
                    </a:lnTo>
                    <a:close/>
                    <a:moveTo>
                      <a:pt x="5458460" y="19050"/>
                    </a:moveTo>
                    <a:lnTo>
                      <a:pt x="5458460" y="6330950"/>
                    </a:lnTo>
                    <a:cubicBezTo>
                      <a:pt x="5458460" y="6336030"/>
                      <a:pt x="5455920" y="6341110"/>
                      <a:pt x="5450840" y="6344920"/>
                    </a:cubicBezTo>
                    <a:lnTo>
                      <a:pt x="5429250" y="6329680"/>
                    </a:lnTo>
                    <a:lnTo>
                      <a:pt x="5429250" y="20320"/>
                    </a:lnTo>
                    <a:lnTo>
                      <a:pt x="13970" y="20320"/>
                    </a:lnTo>
                    <a:lnTo>
                      <a:pt x="0" y="7620"/>
                    </a:lnTo>
                    <a:cubicBezTo>
                      <a:pt x="3810" y="2540"/>
                      <a:pt x="8890" y="0"/>
                      <a:pt x="15240" y="0"/>
                    </a:cubicBezTo>
                    <a:lnTo>
                      <a:pt x="5439410" y="0"/>
                    </a:lnTo>
                    <a:cubicBezTo>
                      <a:pt x="5449570" y="0"/>
                      <a:pt x="5458460" y="8890"/>
                      <a:pt x="5458460" y="19050"/>
                    </a:cubicBezTo>
                    <a:close/>
                    <a:moveTo>
                      <a:pt x="5455920" y="30480"/>
                    </a:moveTo>
                    <a:cubicBezTo>
                      <a:pt x="5453380" y="26670"/>
                      <a:pt x="5450840" y="24130"/>
                      <a:pt x="5447030" y="21590"/>
                    </a:cubicBezTo>
                    <a:lnTo>
                      <a:pt x="5455920" y="30480"/>
                    </a:lnTo>
                    <a:close/>
                  </a:path>
                </a:pathLst>
              </a:custGeom>
              <a:solidFill>
                <a:srgbClr val="FFFFFF">
                  <a:alpha val="81961"/>
                </a:srgbClr>
              </a:solidFill>
            </p:spPr>
          </p:sp>
        </p:grpSp>
      </p:grpSp>
      <p:sp>
        <p:nvSpPr>
          <p:cNvPr name="Freeform 12" id="12"/>
          <p:cNvSpPr/>
          <p:nvPr/>
        </p:nvSpPr>
        <p:spPr>
          <a:xfrm flipH="false" flipV="false" rot="0">
            <a:off x="-1178527" y="4374169"/>
            <a:ext cx="6985413" cy="6339262"/>
          </a:xfrm>
          <a:custGeom>
            <a:avLst/>
            <a:gdLst/>
            <a:ahLst/>
            <a:cxnLst/>
            <a:rect r="r" b="b" t="t" l="l"/>
            <a:pathLst>
              <a:path h="6339262" w="6985413">
                <a:moveTo>
                  <a:pt x="0" y="0"/>
                </a:moveTo>
                <a:lnTo>
                  <a:pt x="6985413" y="0"/>
                </a:lnTo>
                <a:lnTo>
                  <a:pt x="6985413" y="6339262"/>
                </a:lnTo>
                <a:lnTo>
                  <a:pt x="0" y="63392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58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956981">
            <a:off x="316631" y="2034638"/>
            <a:ext cx="3995097" cy="4114800"/>
          </a:xfrm>
          <a:custGeom>
            <a:avLst/>
            <a:gdLst/>
            <a:ahLst/>
            <a:cxnLst/>
            <a:rect r="r" b="b" t="t" l="l"/>
            <a:pathLst>
              <a:path h="4114800" w="3995097">
                <a:moveTo>
                  <a:pt x="0" y="0"/>
                </a:moveTo>
                <a:lnTo>
                  <a:pt x="3995097" y="0"/>
                </a:lnTo>
                <a:lnTo>
                  <a:pt x="399509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4503" y="6107095"/>
            <a:ext cx="7315200" cy="2327564"/>
          </a:xfrm>
          <a:custGeom>
            <a:avLst/>
            <a:gdLst/>
            <a:ahLst/>
            <a:cxnLst/>
            <a:rect r="r" b="b" t="t" l="l"/>
            <a:pathLst>
              <a:path h="2327564" w="7315200">
                <a:moveTo>
                  <a:pt x="0" y="0"/>
                </a:moveTo>
                <a:lnTo>
                  <a:pt x="7315200" y="0"/>
                </a:lnTo>
                <a:lnTo>
                  <a:pt x="7315200" y="2327563"/>
                </a:lnTo>
                <a:lnTo>
                  <a:pt x="0" y="232756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7379703" y="2425990"/>
            <a:ext cx="9215631" cy="5117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65"/>
              </a:lnSpc>
            </a:pP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b="true" sz="3261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IMDb Indian Movies Dataset (~6000 records)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b="true" sz="3261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Includes:Titles, genres, cast, tags, Ratings, metadata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b="true" sz="3261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Balanced mix of numerical + textual features.</a:t>
            </a:r>
          </a:p>
          <a:p>
            <a:pPr algn="l">
              <a:lnSpc>
                <a:spcPts val="4565"/>
              </a:lnSpc>
            </a:pPr>
          </a:p>
          <a:p>
            <a:pPr algn="l">
              <a:lnSpc>
                <a:spcPts val="4565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4022607" y="576015"/>
            <a:ext cx="6714191" cy="81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7"/>
              </a:lnSpc>
              <a:spcBef>
                <a:spcPct val="0"/>
              </a:spcBef>
            </a:pPr>
            <a:r>
              <a:rPr lang="en-US" b="true" sz="4855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Dataset Details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C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37113" y="-368930"/>
            <a:ext cx="21962227" cy="11927940"/>
            <a:chOff x="0" y="0"/>
            <a:chExt cx="29282969" cy="15903919"/>
          </a:xfrm>
        </p:grpSpPr>
        <p:sp>
          <p:nvSpPr>
            <p:cNvPr name="Freeform 3" id="3"/>
            <p:cNvSpPr/>
            <p:nvPr/>
          </p:nvSpPr>
          <p:spPr>
            <a:xfrm flipH="false" flipV="true" rot="0">
              <a:off x="16176241" y="491907"/>
              <a:ext cx="7975844" cy="3745959"/>
            </a:xfrm>
            <a:custGeom>
              <a:avLst/>
              <a:gdLst/>
              <a:ahLst/>
              <a:cxnLst/>
              <a:rect r="r" b="b" t="t" l="l"/>
              <a:pathLst>
                <a:path h="3745959" w="7975844">
                  <a:moveTo>
                    <a:pt x="0" y="3745959"/>
                  </a:moveTo>
                  <a:lnTo>
                    <a:pt x="7975844" y="3745959"/>
                  </a:lnTo>
                  <a:lnTo>
                    <a:pt x="7975844" y="0"/>
                  </a:lnTo>
                  <a:lnTo>
                    <a:pt x="0" y="0"/>
                  </a:lnTo>
                  <a:lnTo>
                    <a:pt x="0" y="3745959"/>
                  </a:lnTo>
                  <a:close/>
                </a:path>
              </a:pathLst>
            </a:custGeom>
            <a:blipFill>
              <a:blip r:embed="rId2">
                <a:alphaModFix amt="65999"/>
              </a:blip>
              <a:stretch>
                <a:fillRect l="0" t="0" r="0" b="-90435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10626263">
              <a:off x="21798243" y="182761"/>
              <a:ext cx="7327283" cy="3622805"/>
            </a:xfrm>
            <a:custGeom>
              <a:avLst/>
              <a:gdLst/>
              <a:ahLst/>
              <a:cxnLst/>
              <a:rect r="r" b="b" t="t" l="l"/>
              <a:pathLst>
                <a:path h="3622805" w="7327283">
                  <a:moveTo>
                    <a:pt x="0" y="0"/>
                  </a:moveTo>
                  <a:lnTo>
                    <a:pt x="7327283" y="0"/>
                  </a:lnTo>
                  <a:lnTo>
                    <a:pt x="7327283" y="3622805"/>
                  </a:lnTo>
                  <a:lnTo>
                    <a:pt x="0" y="36228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5999"/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4922036" y="12281115"/>
              <a:ext cx="7327283" cy="3622805"/>
            </a:xfrm>
            <a:custGeom>
              <a:avLst/>
              <a:gdLst/>
              <a:ahLst/>
              <a:cxnLst/>
              <a:rect r="r" b="b" t="t" l="l"/>
              <a:pathLst>
                <a:path h="3622805" w="7327283">
                  <a:moveTo>
                    <a:pt x="0" y="0"/>
                  </a:moveTo>
                  <a:lnTo>
                    <a:pt x="7327283" y="0"/>
                  </a:lnTo>
                  <a:lnTo>
                    <a:pt x="7327283" y="3622804"/>
                  </a:lnTo>
                  <a:lnTo>
                    <a:pt x="0" y="36228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5999"/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0599919" y="12281115"/>
              <a:ext cx="7327283" cy="3622805"/>
            </a:xfrm>
            <a:custGeom>
              <a:avLst/>
              <a:gdLst/>
              <a:ahLst/>
              <a:cxnLst/>
              <a:rect r="r" b="b" t="t" l="l"/>
              <a:pathLst>
                <a:path h="3622805" w="7327283">
                  <a:moveTo>
                    <a:pt x="0" y="0"/>
                  </a:moveTo>
                  <a:lnTo>
                    <a:pt x="7327283" y="0"/>
                  </a:lnTo>
                  <a:lnTo>
                    <a:pt x="7327283" y="3622804"/>
                  </a:lnTo>
                  <a:lnTo>
                    <a:pt x="0" y="36228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5999"/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6277803" y="12281115"/>
              <a:ext cx="7327283" cy="3622805"/>
            </a:xfrm>
            <a:custGeom>
              <a:avLst/>
              <a:gdLst/>
              <a:ahLst/>
              <a:cxnLst/>
              <a:rect r="r" b="b" t="t" l="l"/>
              <a:pathLst>
                <a:path h="3622805" w="7327283">
                  <a:moveTo>
                    <a:pt x="0" y="0"/>
                  </a:moveTo>
                  <a:lnTo>
                    <a:pt x="7327283" y="0"/>
                  </a:lnTo>
                  <a:lnTo>
                    <a:pt x="7327283" y="3622804"/>
                  </a:lnTo>
                  <a:lnTo>
                    <a:pt x="0" y="36228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5999"/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1955686" y="12281115"/>
              <a:ext cx="7327283" cy="3622805"/>
            </a:xfrm>
            <a:custGeom>
              <a:avLst/>
              <a:gdLst/>
              <a:ahLst/>
              <a:cxnLst/>
              <a:rect r="r" b="b" t="t" l="l"/>
              <a:pathLst>
                <a:path h="3622805" w="7327283">
                  <a:moveTo>
                    <a:pt x="0" y="0"/>
                  </a:moveTo>
                  <a:lnTo>
                    <a:pt x="7327283" y="0"/>
                  </a:lnTo>
                  <a:lnTo>
                    <a:pt x="7327283" y="3622804"/>
                  </a:lnTo>
                  <a:lnTo>
                    <a:pt x="0" y="36228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5999"/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2274804"/>
              <a:ext cx="7327283" cy="3622805"/>
            </a:xfrm>
            <a:custGeom>
              <a:avLst/>
              <a:gdLst/>
              <a:ahLst/>
              <a:cxnLst/>
              <a:rect r="r" b="b" t="t" l="l"/>
              <a:pathLst>
                <a:path h="3622805" w="7327283">
                  <a:moveTo>
                    <a:pt x="0" y="0"/>
                  </a:moveTo>
                  <a:lnTo>
                    <a:pt x="7327283" y="0"/>
                  </a:lnTo>
                  <a:lnTo>
                    <a:pt x="7327283" y="3622805"/>
                  </a:lnTo>
                  <a:lnTo>
                    <a:pt x="0" y="36228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5999"/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0164163" y="2382394"/>
              <a:ext cx="2167697" cy="2170904"/>
            </a:xfrm>
            <a:custGeom>
              <a:avLst/>
              <a:gdLst/>
              <a:ahLst/>
              <a:cxnLst/>
              <a:rect r="r" b="b" t="t" l="l"/>
              <a:pathLst>
                <a:path h="2170904" w="2167697">
                  <a:moveTo>
                    <a:pt x="0" y="0"/>
                  </a:moveTo>
                  <a:lnTo>
                    <a:pt x="2167697" y="0"/>
                  </a:lnTo>
                  <a:lnTo>
                    <a:pt x="2167697" y="2170904"/>
                  </a:lnTo>
                  <a:lnTo>
                    <a:pt x="0" y="21709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5999"/>
              </a:blip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21995" y="1698752"/>
            <a:ext cx="12974967" cy="6832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64"/>
              </a:lnSpc>
            </a:pPr>
            <a:r>
              <a:rPr lang="en-US" sz="3260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Purpose :</a:t>
            </a:r>
            <a:r>
              <a:rPr lang="en-US" sz="326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Clusters movies into natural groups </a:t>
            </a:r>
          </a:p>
          <a:p>
            <a:pPr algn="l">
              <a:lnSpc>
                <a:spcPts val="4564"/>
              </a:lnSpc>
            </a:pPr>
            <a:r>
              <a:rPr lang="en-US" sz="3260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Steps:</a:t>
            </a:r>
            <a:r>
              <a:rPr lang="en-US" sz="326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</a:p>
          <a:p>
            <a:pPr algn="l" marL="703835" indent="-351917" lvl="1">
              <a:lnSpc>
                <a:spcPts val="4564"/>
              </a:lnSpc>
              <a:buFont typeface="Arial"/>
              <a:buChar char="•"/>
            </a:pPr>
            <a:r>
              <a:rPr lang="en-US" sz="326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Euclidean distance as metric</a:t>
            </a:r>
          </a:p>
          <a:p>
            <a:pPr algn="l" marL="703835" indent="-351917" lvl="1">
              <a:lnSpc>
                <a:spcPts val="4564"/>
              </a:lnSpc>
              <a:buFont typeface="Arial"/>
              <a:buChar char="•"/>
            </a:pPr>
            <a:r>
              <a:rPr lang="en-US" sz="326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Optimal k using Elbow method</a:t>
            </a:r>
          </a:p>
          <a:p>
            <a:pPr algn="l">
              <a:lnSpc>
                <a:spcPts val="4564"/>
              </a:lnSpc>
            </a:pPr>
            <a:r>
              <a:rPr lang="en-US" sz="3260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Output</a:t>
            </a:r>
            <a:r>
              <a:rPr lang="en-US" sz="326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: </a:t>
            </a:r>
          </a:p>
          <a:p>
            <a:pPr algn="l" marL="703835" indent="-351917" lvl="1">
              <a:lnSpc>
                <a:spcPts val="4564"/>
              </a:lnSpc>
              <a:buFont typeface="Arial"/>
              <a:buChar char="•"/>
            </a:pPr>
            <a:r>
              <a:rPr lang="en-US" sz="326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Cluster assignments</a:t>
            </a:r>
          </a:p>
          <a:p>
            <a:pPr algn="l" marL="703835" indent="-351917" lvl="1">
              <a:lnSpc>
                <a:spcPts val="4564"/>
              </a:lnSpc>
              <a:buFont typeface="Arial"/>
              <a:buChar char="•"/>
            </a:pPr>
            <a:r>
              <a:rPr lang="en-US" sz="326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Cluster centroids → dominant preference patterns</a:t>
            </a:r>
          </a:p>
          <a:p>
            <a:pPr algn="l">
              <a:lnSpc>
                <a:spcPts val="4564"/>
              </a:lnSpc>
            </a:pPr>
            <a:r>
              <a:rPr lang="en-US" sz="3260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Benefits </a:t>
            </a:r>
            <a:r>
              <a:rPr lang="en-US" sz="326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: </a:t>
            </a:r>
          </a:p>
          <a:p>
            <a:pPr algn="l" marL="703835" indent="-351917" lvl="1">
              <a:lnSpc>
                <a:spcPts val="4564"/>
              </a:lnSpc>
              <a:buFont typeface="Arial"/>
              <a:buChar char="•"/>
            </a:pPr>
            <a:r>
              <a:rPr lang="en-US" sz="326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Faster similarity search</a:t>
            </a:r>
          </a:p>
          <a:p>
            <a:pPr algn="l" marL="703835" indent="-351917" lvl="1">
              <a:lnSpc>
                <a:spcPts val="4564"/>
              </a:lnSpc>
              <a:buFont typeface="Arial"/>
              <a:buChar char="•"/>
            </a:pPr>
            <a:r>
              <a:rPr lang="en-US" sz="326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Better cold-start handling</a:t>
            </a:r>
          </a:p>
          <a:p>
            <a:pPr algn="l">
              <a:lnSpc>
                <a:spcPts val="4564"/>
              </a:lnSpc>
            </a:pPr>
            <a:r>
              <a:rPr lang="en-US" sz="3260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Evaluation metrics : </a:t>
            </a:r>
          </a:p>
          <a:p>
            <a:pPr algn="l">
              <a:lnSpc>
                <a:spcPts val="4564"/>
              </a:lnSpc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4470288" y="4513011"/>
            <a:ext cx="2991976" cy="5773989"/>
          </a:xfrm>
          <a:custGeom>
            <a:avLst/>
            <a:gdLst/>
            <a:ahLst/>
            <a:cxnLst/>
            <a:rect r="r" b="b" t="t" l="l"/>
            <a:pathLst>
              <a:path h="5773989" w="2991976">
                <a:moveTo>
                  <a:pt x="0" y="0"/>
                </a:moveTo>
                <a:lnTo>
                  <a:pt x="2991976" y="0"/>
                </a:lnTo>
                <a:lnTo>
                  <a:pt x="2991976" y="5773989"/>
                </a:lnTo>
                <a:lnTo>
                  <a:pt x="0" y="57739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21995" y="209054"/>
            <a:ext cx="6714191" cy="81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7"/>
              </a:lnSpc>
              <a:spcBef>
                <a:spcPct val="0"/>
              </a:spcBef>
            </a:pPr>
            <a:r>
              <a:rPr lang="en-US" b="true" sz="4855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k-Means Clustering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468405" y="7981522"/>
            <a:ext cx="2402484" cy="2057400"/>
          </a:xfrm>
          <a:custGeom>
            <a:avLst/>
            <a:gdLst/>
            <a:ahLst/>
            <a:cxnLst/>
            <a:rect r="r" b="b" t="t" l="l"/>
            <a:pathLst>
              <a:path h="2057400" w="2402484">
                <a:moveTo>
                  <a:pt x="0" y="0"/>
                </a:moveTo>
                <a:lnTo>
                  <a:pt x="2402484" y="0"/>
                </a:lnTo>
                <a:lnTo>
                  <a:pt x="240248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-3200618"/>
            <a:ext cx="18724105" cy="14700933"/>
            <a:chOff x="0" y="0"/>
            <a:chExt cx="24965474" cy="196012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13804575"/>
              <a:ext cx="10329962" cy="5796669"/>
            </a:xfrm>
            <a:custGeom>
              <a:avLst/>
              <a:gdLst/>
              <a:ahLst/>
              <a:cxnLst/>
              <a:rect r="r" b="b" t="t" l="l"/>
              <a:pathLst>
                <a:path h="5796669" w="10329962">
                  <a:moveTo>
                    <a:pt x="0" y="0"/>
                  </a:moveTo>
                  <a:lnTo>
                    <a:pt x="10329962" y="0"/>
                  </a:lnTo>
                  <a:lnTo>
                    <a:pt x="10329962" y="5796669"/>
                  </a:lnTo>
                  <a:lnTo>
                    <a:pt x="0" y="57966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82000"/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7709252">
              <a:off x="17641754" y="1176053"/>
              <a:ext cx="6016757" cy="6242385"/>
            </a:xfrm>
            <a:custGeom>
              <a:avLst/>
              <a:gdLst/>
              <a:ahLst/>
              <a:cxnLst/>
              <a:rect r="r" b="b" t="t" l="l"/>
              <a:pathLst>
                <a:path h="6242385" w="6016757">
                  <a:moveTo>
                    <a:pt x="0" y="0"/>
                  </a:moveTo>
                  <a:lnTo>
                    <a:pt x="6016757" y="0"/>
                  </a:lnTo>
                  <a:lnTo>
                    <a:pt x="6016757" y="6242385"/>
                  </a:lnTo>
                  <a:lnTo>
                    <a:pt x="0" y="62423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alphaModFix amt="82000"/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8173432" y="14730410"/>
              <a:ext cx="2408039" cy="2012716"/>
            </a:xfrm>
            <a:custGeom>
              <a:avLst/>
              <a:gdLst/>
              <a:ahLst/>
              <a:cxnLst/>
              <a:rect r="r" b="b" t="t" l="l"/>
              <a:pathLst>
                <a:path h="2012716" w="2408039">
                  <a:moveTo>
                    <a:pt x="0" y="0"/>
                  </a:moveTo>
                  <a:lnTo>
                    <a:pt x="2408039" y="0"/>
                  </a:lnTo>
                  <a:lnTo>
                    <a:pt x="2408039" y="2012717"/>
                  </a:lnTo>
                  <a:lnTo>
                    <a:pt x="0" y="20127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alphaModFix amt="82000"/>
              </a:blip>
              <a:stretch>
                <a:fillRect l="0" t="0" r="0" b="0"/>
              </a:stretch>
            </a:blipFill>
          </p:spPr>
        </p:sp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605593">
              <a:off x="19231375" y="10282222"/>
              <a:ext cx="1889346" cy="2194873"/>
              <a:chOff x="0" y="0"/>
              <a:chExt cx="546608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5439410" cy="6348730"/>
              </a:xfrm>
              <a:custGeom>
                <a:avLst/>
                <a:gdLst/>
                <a:ahLst/>
                <a:cxnLst/>
                <a:rect r="r" b="b" t="t" l="l"/>
                <a:pathLst>
                  <a:path h="6348730" w="5439410">
                    <a:moveTo>
                      <a:pt x="5419090" y="0"/>
                    </a:moveTo>
                    <a:lnTo>
                      <a:pt x="19050" y="0"/>
                    </a:lnTo>
                    <a:cubicBezTo>
                      <a:pt x="8890" y="0"/>
                      <a:pt x="0" y="8890"/>
                      <a:pt x="0" y="20320"/>
                    </a:cubicBezTo>
                    <a:lnTo>
                      <a:pt x="0" y="6329680"/>
                    </a:lnTo>
                    <a:cubicBezTo>
                      <a:pt x="0" y="6339840"/>
                      <a:pt x="8890" y="6348730"/>
                      <a:pt x="19050" y="6348730"/>
                    </a:cubicBezTo>
                    <a:lnTo>
                      <a:pt x="5419090" y="6348730"/>
                    </a:lnTo>
                    <a:cubicBezTo>
                      <a:pt x="5429250" y="6348730"/>
                      <a:pt x="5438140" y="6339840"/>
                      <a:pt x="5438140" y="6329680"/>
                    </a:cubicBezTo>
                    <a:lnTo>
                      <a:pt x="5438140" y="20320"/>
                    </a:lnTo>
                    <a:cubicBezTo>
                      <a:pt x="5439410" y="8890"/>
                      <a:pt x="5430520" y="0"/>
                      <a:pt x="5419090" y="0"/>
                    </a:cubicBezTo>
                    <a:close/>
                    <a:moveTo>
                      <a:pt x="5137150" y="314960"/>
                    </a:moveTo>
                    <a:lnTo>
                      <a:pt x="5137150" y="4970780"/>
                    </a:lnTo>
                    <a:cubicBezTo>
                      <a:pt x="5137150" y="4980940"/>
                      <a:pt x="5128260" y="4989830"/>
                      <a:pt x="5118100" y="4989830"/>
                    </a:cubicBezTo>
                    <a:lnTo>
                      <a:pt x="266700" y="4989830"/>
                    </a:lnTo>
                    <a:cubicBezTo>
                      <a:pt x="256540" y="4989830"/>
                      <a:pt x="247650" y="4980940"/>
                      <a:pt x="247650" y="4970780"/>
                    </a:cubicBezTo>
                    <a:lnTo>
                      <a:pt x="247650" y="314960"/>
                    </a:lnTo>
                    <a:cubicBezTo>
                      <a:pt x="247650" y="304800"/>
                      <a:pt x="256540" y="295910"/>
                      <a:pt x="266700" y="295910"/>
                    </a:cubicBezTo>
                    <a:lnTo>
                      <a:pt x="5118100" y="295910"/>
                    </a:lnTo>
                    <a:cubicBezTo>
                      <a:pt x="5129530" y="294640"/>
                      <a:pt x="5137150" y="303530"/>
                      <a:pt x="5137150" y="314960"/>
                    </a:cubicBezTo>
                    <a:close/>
                  </a:path>
                </a:pathLst>
              </a:custGeom>
              <a:solidFill>
                <a:srgbClr val="202022">
                  <a:alpha val="81961"/>
                </a:srgbClr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247650" y="294640"/>
                <a:ext cx="4889500" cy="4693920"/>
              </a:xfrm>
              <a:custGeom>
                <a:avLst/>
                <a:gdLst/>
                <a:ahLst/>
                <a:cxnLst/>
                <a:rect r="r" b="b" t="t" l="l"/>
                <a:pathLst>
                  <a:path h="4693920" w="4889500">
                    <a:moveTo>
                      <a:pt x="4870450" y="0"/>
                    </a:moveTo>
                    <a:lnTo>
                      <a:pt x="19050" y="0"/>
                    </a:lnTo>
                    <a:cubicBezTo>
                      <a:pt x="8890" y="0"/>
                      <a:pt x="0" y="8890"/>
                      <a:pt x="0" y="19050"/>
                    </a:cubicBezTo>
                    <a:lnTo>
                      <a:pt x="0" y="4674870"/>
                    </a:lnTo>
                    <a:cubicBezTo>
                      <a:pt x="0" y="4686300"/>
                      <a:pt x="8890" y="4693920"/>
                      <a:pt x="19050" y="4693920"/>
                    </a:cubicBezTo>
                    <a:lnTo>
                      <a:pt x="4870450" y="4693920"/>
                    </a:lnTo>
                    <a:cubicBezTo>
                      <a:pt x="4880610" y="4693920"/>
                      <a:pt x="4889500" y="4685030"/>
                      <a:pt x="4889500" y="4674870"/>
                    </a:cubicBezTo>
                    <a:lnTo>
                      <a:pt x="4889500" y="20320"/>
                    </a:lnTo>
                    <a:cubicBezTo>
                      <a:pt x="4889500" y="8890"/>
                      <a:pt x="4881880" y="0"/>
                      <a:pt x="4870450" y="0"/>
                    </a:cubicBezTo>
                    <a:close/>
                  </a:path>
                </a:pathLst>
              </a:custGeom>
              <a:blipFill>
                <a:blip r:embed="rId8">
                  <a:alphaModFix amt="82000"/>
                </a:blip>
                <a:stretch>
                  <a:fillRect l="-22045" t="0" r="-22045" b="0"/>
                </a:stretch>
              </a:blipFill>
            </p:spPr>
          </p:sp>
          <p:sp>
            <p:nvSpPr>
              <p:cNvPr name="Freeform 11" id="11"/>
              <p:cNvSpPr/>
              <p:nvPr/>
            </p:nvSpPr>
            <p:spPr>
              <a:xfrm flipH="false" flipV="false" rot="0">
                <a:off x="1270" y="6350"/>
                <a:ext cx="5457190" cy="6342380"/>
              </a:xfrm>
              <a:custGeom>
                <a:avLst/>
                <a:gdLst/>
                <a:ahLst/>
                <a:cxnLst/>
                <a:rect r="r" b="b" t="t" l="l"/>
                <a:pathLst>
                  <a:path h="6342380" w="5457190">
                    <a:moveTo>
                      <a:pt x="5137150" y="302260"/>
                    </a:moveTo>
                    <a:cubicBezTo>
                      <a:pt x="5137150" y="302260"/>
                      <a:pt x="5133340" y="290830"/>
                      <a:pt x="5119370" y="289560"/>
                    </a:cubicBezTo>
                    <a:lnTo>
                      <a:pt x="248920" y="289560"/>
                    </a:lnTo>
                    <a:cubicBezTo>
                      <a:pt x="240030" y="289560"/>
                      <a:pt x="228600" y="293370"/>
                      <a:pt x="228600" y="303530"/>
                    </a:cubicBezTo>
                    <a:lnTo>
                      <a:pt x="232410" y="312420"/>
                    </a:lnTo>
                    <a:cubicBezTo>
                      <a:pt x="236220" y="307340"/>
                      <a:pt x="242570" y="304800"/>
                      <a:pt x="248920" y="304800"/>
                    </a:cubicBezTo>
                    <a:lnTo>
                      <a:pt x="5123180" y="304800"/>
                    </a:lnTo>
                    <a:lnTo>
                      <a:pt x="5123180" y="4966970"/>
                    </a:lnTo>
                    <a:cubicBezTo>
                      <a:pt x="5123180" y="4973320"/>
                      <a:pt x="5120640" y="4979670"/>
                      <a:pt x="5115560" y="4983480"/>
                    </a:cubicBezTo>
                    <a:lnTo>
                      <a:pt x="5120640" y="4983480"/>
                    </a:lnTo>
                    <a:cubicBezTo>
                      <a:pt x="5129530" y="4983480"/>
                      <a:pt x="5137150" y="4975860"/>
                      <a:pt x="5137150" y="4966970"/>
                    </a:cubicBezTo>
                    <a:lnTo>
                      <a:pt x="5137150" y="302260"/>
                    </a:lnTo>
                    <a:close/>
                    <a:moveTo>
                      <a:pt x="5438140" y="6324600"/>
                    </a:moveTo>
                    <a:lnTo>
                      <a:pt x="20320" y="6324600"/>
                    </a:lnTo>
                    <a:lnTo>
                      <a:pt x="20320" y="12700"/>
                    </a:lnTo>
                    <a:lnTo>
                      <a:pt x="6350" y="0"/>
                    </a:lnTo>
                    <a:lnTo>
                      <a:pt x="5080" y="0"/>
                    </a:lnTo>
                    <a:cubicBezTo>
                      <a:pt x="2540" y="3810"/>
                      <a:pt x="0" y="7620"/>
                      <a:pt x="0" y="12700"/>
                    </a:cubicBezTo>
                    <a:lnTo>
                      <a:pt x="0" y="6323330"/>
                    </a:lnTo>
                    <a:cubicBezTo>
                      <a:pt x="0" y="6334760"/>
                      <a:pt x="8890" y="6342380"/>
                      <a:pt x="19050" y="6342380"/>
                    </a:cubicBezTo>
                    <a:lnTo>
                      <a:pt x="5444490" y="6342380"/>
                    </a:lnTo>
                    <a:cubicBezTo>
                      <a:pt x="5449570" y="6342380"/>
                      <a:pt x="5453380" y="6341110"/>
                      <a:pt x="5457190" y="6337300"/>
                    </a:cubicBezTo>
                    <a:lnTo>
                      <a:pt x="5438140" y="6324600"/>
                    </a:lnTo>
                    <a:close/>
                  </a:path>
                </a:pathLst>
              </a:custGeom>
              <a:solidFill>
                <a:srgbClr val="3C3333">
                  <a:alpha val="81961"/>
                </a:srgbClr>
              </a:solidFill>
            </p:spPr>
          </p:sp>
          <p:sp>
            <p:nvSpPr>
              <p:cNvPr name="Freeform 12" id="12"/>
              <p:cNvSpPr/>
              <p:nvPr/>
            </p:nvSpPr>
            <p:spPr>
              <a:xfrm flipH="false" flipV="false" rot="0">
                <a:off x="7620" y="0"/>
                <a:ext cx="5458460" cy="6344920"/>
              </a:xfrm>
              <a:custGeom>
                <a:avLst/>
                <a:gdLst/>
                <a:ahLst/>
                <a:cxnLst/>
                <a:rect r="r" b="b" t="t" l="l"/>
                <a:pathLst>
                  <a:path h="6344920" w="5458460">
                    <a:moveTo>
                      <a:pt x="5125720" y="4987290"/>
                    </a:moveTo>
                    <a:cubicBezTo>
                      <a:pt x="5121910" y="4992370"/>
                      <a:pt x="5116830" y="4994910"/>
                      <a:pt x="5110480" y="4994910"/>
                    </a:cubicBezTo>
                    <a:lnTo>
                      <a:pt x="243840" y="4994910"/>
                    </a:lnTo>
                    <a:cubicBezTo>
                      <a:pt x="237490" y="4994910"/>
                      <a:pt x="231140" y="4992370"/>
                      <a:pt x="227330" y="4986020"/>
                    </a:cubicBezTo>
                    <a:cubicBezTo>
                      <a:pt x="222250" y="4982210"/>
                      <a:pt x="219710" y="4977130"/>
                      <a:pt x="219710" y="4970780"/>
                    </a:cubicBezTo>
                    <a:lnTo>
                      <a:pt x="219710" y="314960"/>
                    </a:lnTo>
                    <a:cubicBezTo>
                      <a:pt x="219710" y="309880"/>
                      <a:pt x="222250" y="304800"/>
                      <a:pt x="226060" y="300990"/>
                    </a:cubicBezTo>
                    <a:lnTo>
                      <a:pt x="240030" y="311150"/>
                    </a:lnTo>
                    <a:lnTo>
                      <a:pt x="240030" y="4975860"/>
                    </a:lnTo>
                    <a:lnTo>
                      <a:pt x="5110480" y="4975860"/>
                    </a:lnTo>
                    <a:cubicBezTo>
                      <a:pt x="5113020" y="4975860"/>
                      <a:pt x="5115560" y="4974590"/>
                      <a:pt x="5116830" y="4974590"/>
                    </a:cubicBezTo>
                    <a:lnTo>
                      <a:pt x="5125720" y="4987290"/>
                    </a:lnTo>
                    <a:close/>
                    <a:moveTo>
                      <a:pt x="5458460" y="19050"/>
                    </a:moveTo>
                    <a:lnTo>
                      <a:pt x="5458460" y="6330950"/>
                    </a:lnTo>
                    <a:cubicBezTo>
                      <a:pt x="5458460" y="6336030"/>
                      <a:pt x="5455920" y="6341110"/>
                      <a:pt x="5450840" y="6344920"/>
                    </a:cubicBezTo>
                    <a:lnTo>
                      <a:pt x="5429250" y="6329680"/>
                    </a:lnTo>
                    <a:lnTo>
                      <a:pt x="5429250" y="20320"/>
                    </a:lnTo>
                    <a:lnTo>
                      <a:pt x="13970" y="20320"/>
                    </a:lnTo>
                    <a:lnTo>
                      <a:pt x="0" y="7620"/>
                    </a:lnTo>
                    <a:cubicBezTo>
                      <a:pt x="3810" y="2540"/>
                      <a:pt x="8890" y="0"/>
                      <a:pt x="15240" y="0"/>
                    </a:cubicBezTo>
                    <a:lnTo>
                      <a:pt x="5439410" y="0"/>
                    </a:lnTo>
                    <a:cubicBezTo>
                      <a:pt x="5449570" y="0"/>
                      <a:pt x="5458460" y="8890"/>
                      <a:pt x="5458460" y="19050"/>
                    </a:cubicBezTo>
                    <a:close/>
                    <a:moveTo>
                      <a:pt x="5455920" y="30480"/>
                    </a:moveTo>
                    <a:cubicBezTo>
                      <a:pt x="5453380" y="26670"/>
                      <a:pt x="5450840" y="24130"/>
                      <a:pt x="5447030" y="21590"/>
                    </a:cubicBezTo>
                    <a:lnTo>
                      <a:pt x="5455920" y="30480"/>
                    </a:lnTo>
                    <a:close/>
                  </a:path>
                </a:pathLst>
              </a:custGeom>
              <a:solidFill>
                <a:srgbClr val="FFFFFF">
                  <a:alpha val="81961"/>
                </a:srgbClr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86657" y="6172200"/>
            <a:ext cx="4774557" cy="4114800"/>
          </a:xfrm>
          <a:custGeom>
            <a:avLst/>
            <a:gdLst/>
            <a:ahLst/>
            <a:cxnLst/>
            <a:rect r="r" b="b" t="t" l="l"/>
            <a:pathLst>
              <a:path h="4114800" w="4774557">
                <a:moveTo>
                  <a:pt x="0" y="0"/>
                </a:moveTo>
                <a:lnTo>
                  <a:pt x="4774557" y="0"/>
                </a:lnTo>
                <a:lnTo>
                  <a:pt x="47745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-895365" y="7385515"/>
            <a:ext cx="3209544" cy="4114800"/>
          </a:xfrm>
          <a:custGeom>
            <a:avLst/>
            <a:gdLst/>
            <a:ahLst/>
            <a:cxnLst/>
            <a:rect r="r" b="b" t="t" l="l"/>
            <a:pathLst>
              <a:path h="4114800" w="3209544">
                <a:moveTo>
                  <a:pt x="0" y="0"/>
                </a:moveTo>
                <a:lnTo>
                  <a:pt x="3209544" y="0"/>
                </a:lnTo>
                <a:lnTo>
                  <a:pt x="320954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1696205"/>
            <a:ext cx="13138387" cy="5117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65"/>
              </a:lnSpc>
            </a:pPr>
            <a:r>
              <a:rPr lang="en-US" sz="3261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Goal : </a:t>
            </a: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Predict user rating for unseen movies</a:t>
            </a:r>
          </a:p>
          <a:p>
            <a:pPr algn="l">
              <a:lnSpc>
                <a:spcPts val="4565"/>
              </a:lnSpc>
            </a:pPr>
            <a:r>
              <a:rPr lang="en-US" sz="3261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Model </a:t>
            </a: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:  y=β0​+β1​x1​+...+βn​xn​</a:t>
            </a:r>
          </a:p>
          <a:p>
            <a:pPr algn="l">
              <a:lnSpc>
                <a:spcPts val="4565"/>
              </a:lnSpc>
            </a:pPr>
            <a:r>
              <a:rPr lang="en-US" sz="3261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Process </a:t>
            </a: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: 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80% training, 20% testing 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Gradient-based optimization </a:t>
            </a:r>
          </a:p>
          <a:p>
            <a:pPr algn="l">
              <a:lnSpc>
                <a:spcPts val="4565"/>
              </a:lnSpc>
            </a:pPr>
            <a:r>
              <a:rPr lang="en-US" sz="3261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Output </a:t>
            </a: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: 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Predicted ratings - ranking factor in recommendations</a:t>
            </a:r>
          </a:p>
          <a:p>
            <a:pPr algn="l">
              <a:lnSpc>
                <a:spcPts val="4565"/>
              </a:lnSpc>
            </a:pPr>
            <a:r>
              <a:rPr lang="en-US" sz="3261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Evaluation Metric : </a:t>
            </a:r>
          </a:p>
          <a:p>
            <a:pPr algn="l">
              <a:lnSpc>
                <a:spcPts val="4565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71751" y="209054"/>
            <a:ext cx="6714191" cy="81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7"/>
              </a:lnSpc>
              <a:spcBef>
                <a:spcPct val="0"/>
              </a:spcBef>
            </a:pPr>
            <a:r>
              <a:rPr lang="en-US" b="true" sz="4855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Linear Regression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C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87817" y="-312370"/>
            <a:ext cx="20479563" cy="12167768"/>
            <a:chOff x="0" y="0"/>
            <a:chExt cx="27306083" cy="16223690"/>
          </a:xfrm>
        </p:grpSpPr>
        <p:sp>
          <p:nvSpPr>
            <p:cNvPr name="Freeform 3" id="3"/>
            <p:cNvSpPr/>
            <p:nvPr/>
          </p:nvSpPr>
          <p:spPr>
            <a:xfrm flipH="false" flipV="false" rot="-10656960">
              <a:off x="20972808" y="122056"/>
              <a:ext cx="5937927" cy="3332074"/>
            </a:xfrm>
            <a:custGeom>
              <a:avLst/>
              <a:gdLst/>
              <a:ahLst/>
              <a:cxnLst/>
              <a:rect r="r" b="b" t="t" l="l"/>
              <a:pathLst>
                <a:path h="3332074" w="5937927">
                  <a:moveTo>
                    <a:pt x="0" y="0"/>
                  </a:moveTo>
                  <a:lnTo>
                    <a:pt x="5937927" y="0"/>
                  </a:lnTo>
                  <a:lnTo>
                    <a:pt x="5937927" y="3332074"/>
                  </a:lnTo>
                  <a:lnTo>
                    <a:pt x="0" y="33320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true" flipV="true" rot="-5400000">
              <a:off x="11421645" y="339252"/>
              <a:ext cx="5241555" cy="26527321"/>
            </a:xfrm>
            <a:custGeom>
              <a:avLst/>
              <a:gdLst/>
              <a:ahLst/>
              <a:cxnLst/>
              <a:rect r="r" b="b" t="t" l="l"/>
              <a:pathLst>
                <a:path h="26527321" w="5241555">
                  <a:moveTo>
                    <a:pt x="5241556" y="26527321"/>
                  </a:moveTo>
                  <a:lnTo>
                    <a:pt x="0" y="26527321"/>
                  </a:lnTo>
                  <a:lnTo>
                    <a:pt x="0" y="0"/>
                  </a:lnTo>
                  <a:lnTo>
                    <a:pt x="5241556" y="0"/>
                  </a:lnTo>
                  <a:lnTo>
                    <a:pt x="5241556" y="26527321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179733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10041038"/>
              <a:ext cx="5243095" cy="5439711"/>
            </a:xfrm>
            <a:custGeom>
              <a:avLst/>
              <a:gdLst/>
              <a:ahLst/>
              <a:cxnLst/>
              <a:rect r="r" b="b" t="t" l="l"/>
              <a:pathLst>
                <a:path h="5439711" w="5243095">
                  <a:moveTo>
                    <a:pt x="0" y="0"/>
                  </a:moveTo>
                  <a:lnTo>
                    <a:pt x="5243095" y="0"/>
                  </a:lnTo>
                  <a:lnTo>
                    <a:pt x="5243095" y="5439711"/>
                  </a:lnTo>
                  <a:lnTo>
                    <a:pt x="0" y="54397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true" flipV="false" rot="316138">
              <a:off x="21991265" y="7499966"/>
              <a:ext cx="5118327" cy="4514888"/>
            </a:xfrm>
            <a:custGeom>
              <a:avLst/>
              <a:gdLst/>
              <a:ahLst/>
              <a:cxnLst/>
              <a:rect r="r" b="b" t="t" l="l"/>
              <a:pathLst>
                <a:path h="4514888" w="5118327">
                  <a:moveTo>
                    <a:pt x="5118327" y="0"/>
                  </a:moveTo>
                  <a:lnTo>
                    <a:pt x="0" y="0"/>
                  </a:lnTo>
                  <a:lnTo>
                    <a:pt x="0" y="4514889"/>
                  </a:lnTo>
                  <a:lnTo>
                    <a:pt x="5118327" y="4514889"/>
                  </a:lnTo>
                  <a:lnTo>
                    <a:pt x="5118327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3941772" y="4588144"/>
              <a:ext cx="1671918" cy="1674392"/>
            </a:xfrm>
            <a:custGeom>
              <a:avLst/>
              <a:gdLst/>
              <a:ahLst/>
              <a:cxnLst/>
              <a:rect r="r" b="b" t="t" l="l"/>
              <a:pathLst>
                <a:path h="1674392" w="1671918">
                  <a:moveTo>
                    <a:pt x="0" y="0"/>
                  </a:moveTo>
                  <a:lnTo>
                    <a:pt x="1671918" y="0"/>
                  </a:lnTo>
                  <a:lnTo>
                    <a:pt x="1671918" y="1674392"/>
                  </a:lnTo>
                  <a:lnTo>
                    <a:pt x="0" y="16743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959289" y="576015"/>
            <a:ext cx="6714191" cy="81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7"/>
              </a:lnSpc>
              <a:spcBef>
                <a:spcPct val="0"/>
              </a:spcBef>
            </a:pPr>
            <a:r>
              <a:rPr lang="en-US" b="true" sz="4855">
                <a:solidFill>
                  <a:srgbClr val="306B52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Apriori Algorithm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67045" y="1582556"/>
            <a:ext cx="15895457" cy="6260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65"/>
              </a:lnSpc>
            </a:pPr>
            <a:r>
              <a:rPr lang="en-US" sz="3261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Goal: </a:t>
            </a: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Discover viewing patterns &amp; associations </a:t>
            </a:r>
          </a:p>
          <a:p>
            <a:pPr algn="l">
              <a:lnSpc>
                <a:spcPts val="4565"/>
              </a:lnSpc>
            </a:pPr>
            <a:r>
              <a:rPr lang="en-US" sz="3261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Key Metrics </a:t>
            </a: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:  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b="true" sz="3261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Support : </a:t>
            </a: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Filters out rare or irrelevant combinations and keeps only popular patterns.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b="true" sz="3261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Confidence : </a:t>
            </a: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Helps measure strength and reliability of the association.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b="true" sz="3261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Lift : </a:t>
            </a: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Lift helps ensure recommendations are not coincidental but genuinely related.</a:t>
            </a:r>
          </a:p>
          <a:p>
            <a:pPr algn="l">
              <a:lnSpc>
                <a:spcPts val="4565"/>
              </a:lnSpc>
            </a:pPr>
            <a:r>
              <a:rPr lang="en-US" sz="3261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Outputs: 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Rules Like: User who watched A also watched B</a:t>
            </a:r>
          </a:p>
          <a:p>
            <a:pPr algn="l" marL="704141" indent="-352070" lvl="1">
              <a:lnSpc>
                <a:spcPts val="4565"/>
              </a:lnSpc>
              <a:buFont typeface="Arial"/>
              <a:buChar char="•"/>
            </a:pPr>
            <a:r>
              <a:rPr lang="en-US" sz="326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Pattern driven recommendations </a:t>
            </a:r>
          </a:p>
          <a:p>
            <a:pPr algn="l">
              <a:lnSpc>
                <a:spcPts val="4565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DAG44DYYtaw</dc:identifier>
  <dcterms:modified xsi:type="dcterms:W3CDTF">2011-08-01T06:04:30Z</dcterms:modified>
  <cp:revision>1</cp:revision>
  <dc:title>Archiver</dc:title>
</cp:coreProperties>
</file>

<file path=docProps/thumbnail.jpeg>
</file>